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02" y="-9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9D5A-00C7-403F-82B5-B1F8C6BA586D}" type="datetimeFigureOut">
              <a:rPr lang="en-IE" smtClean="0"/>
              <a:t>23/10/2016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17F6-8867-4CDC-96C7-50B09FCC08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6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67389-02F5-4DC4-B6EC-1361C6073D6B}" type="datetime1">
              <a:rPr lang="en-GB" smtClean="0"/>
              <a:t>23/10/2016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30C3-0EB4-4A36-AF41-0F83C6168E58}" type="datetime1">
              <a:rPr lang="en-GB" smtClean="0"/>
              <a:t>23/10/2016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C47C-BC91-49D6-A6CC-BB9D42AC1E4A}" type="datetime1">
              <a:rPr lang="en-GB" smtClean="0"/>
              <a:t>23/10/2016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527D-3AB4-44D7-BF44-6783132A2790}" type="datetime1">
              <a:rPr lang="en-GB" smtClean="0"/>
              <a:t>23/10/2016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77C0-4302-444D-AD9D-6CC24CA17CFF}" type="datetime1">
              <a:rPr lang="en-GB" smtClean="0"/>
              <a:t>23/10/2016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BEEAE-E95E-4426-A9C1-CD67F2A5E55A}" type="datetime1">
              <a:rPr lang="en-GB" smtClean="0"/>
              <a:t>23/10/2016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D8C1E-1317-4EF9-854C-F471747A2D67}" type="datetime1">
              <a:rPr lang="en-GB" smtClean="0"/>
              <a:t>23/10/2016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49D5C-94FA-4C03-A805-36622E140C67}" type="datetime1">
              <a:rPr lang="en-GB" smtClean="0"/>
              <a:t>23/10/2016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76FD-26C6-4164-AE12-950F5A02F70B}" type="datetime1">
              <a:rPr lang="en-GB" smtClean="0"/>
              <a:t>23/10/2016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5993D-51E7-4208-9A85-5FB43166E377}" type="datetime1">
              <a:rPr lang="en-GB" smtClean="0"/>
              <a:t>23/10/2016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06A47-9120-40F6-A234-FC3CD6DE7370}" type="datetime1">
              <a:rPr lang="en-GB" smtClean="0"/>
              <a:t>23/10/2016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J.Byrne 2016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J.Byrne 2016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C4526A7-237B-49E3-9645-1594214EDACA}" type="datetime1">
              <a:rPr lang="en-GB" smtClean="0"/>
              <a:t>23/10/2016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9086" y="496316"/>
            <a:ext cx="98897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E" sz="8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History Of </a:t>
            </a:r>
            <a:r>
              <a:rPr lang="en-IE" sz="80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Furniture</a:t>
            </a:r>
          </a:p>
          <a:p>
            <a:pPr lvl="0">
              <a:defRPr/>
            </a:pPr>
            <a:r>
              <a:rPr lang="en-IE" sz="8000" b="1" kern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1640- 1750</a:t>
            </a:r>
            <a:r>
              <a:rPr kumimoji="0" lang="en-IE" sz="8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en-IE" sz="8000" b="0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Designers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10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dirty="0"/>
              <a:t>The age of the Designer 1750 – 1806</a:t>
            </a:r>
          </a:p>
          <a:p>
            <a:r>
              <a:rPr lang="en-IE" sz="2400" dirty="0"/>
              <a:t>Furniture became known by the designers that designed them.</a:t>
            </a:r>
          </a:p>
          <a:p>
            <a:r>
              <a:rPr lang="en-US" sz="2400" dirty="0"/>
              <a:t>A group of designers became known during the late Georgian Period as the “The Golden Age of Furniture”. </a:t>
            </a:r>
          </a:p>
          <a:p>
            <a:r>
              <a:rPr lang="en-US" sz="2400" dirty="0"/>
              <a:t>The designers were:</a:t>
            </a:r>
            <a:endParaRPr lang="en-IE" sz="2400" dirty="0"/>
          </a:p>
          <a:p>
            <a:r>
              <a:rPr lang="en-IE" sz="2400" dirty="0"/>
              <a:t>Chippendale  1745 - 1780</a:t>
            </a:r>
          </a:p>
          <a:p>
            <a:r>
              <a:rPr lang="en-IE" sz="2400" dirty="0"/>
              <a:t>Adams  1760 - 1792</a:t>
            </a:r>
          </a:p>
          <a:p>
            <a:r>
              <a:rPr lang="en-IE" sz="2400" dirty="0" err="1"/>
              <a:t>Hepplewhite</a:t>
            </a:r>
            <a:r>
              <a:rPr lang="en-IE" sz="2400" dirty="0"/>
              <a:t>   1760 - 1790</a:t>
            </a:r>
          </a:p>
          <a:p>
            <a:r>
              <a:rPr lang="en-IE" sz="2400" dirty="0"/>
              <a:t>Sheraton  1790 -1806</a:t>
            </a:r>
          </a:p>
        </p:txBody>
      </p:sp>
    </p:spTree>
    <p:extLst>
      <p:ext uri="{BB962C8B-B14F-4D97-AF65-F5344CB8AC3E}">
        <p14:creationId xmlns:p14="http://schemas.microsoft.com/office/powerpoint/2010/main" val="46452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E" dirty="0"/>
              <a:t>Classification of Period Furniture </a:t>
            </a:r>
            <a:endParaRPr lang="en-IE" dirty="0"/>
          </a:p>
        </p:txBody>
      </p:sp>
      <p:sp>
        <p:nvSpPr>
          <p:cNvPr id="2150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There </a:t>
            </a:r>
            <a:r>
              <a:rPr lang="en-IE" sz="3200" dirty="0"/>
              <a:t>are many ways to classify Furniture </a:t>
            </a:r>
          </a:p>
          <a:p>
            <a:r>
              <a:rPr lang="en-IE" sz="3200" dirty="0"/>
              <a:t> Chronologically ( By dates)   </a:t>
            </a:r>
          </a:p>
          <a:p>
            <a:r>
              <a:rPr lang="en-IE" sz="3200" dirty="0"/>
              <a:t> By Timbers used</a:t>
            </a:r>
          </a:p>
          <a:p>
            <a:r>
              <a:rPr lang="en-IE" sz="3200" dirty="0"/>
              <a:t> By Monarchs</a:t>
            </a:r>
          </a:p>
          <a:p>
            <a:r>
              <a:rPr lang="en-IE" sz="3200" dirty="0"/>
              <a:t> By </a:t>
            </a:r>
            <a:r>
              <a:rPr lang="en-IE" sz="3200" dirty="0" smtClean="0"/>
              <a:t>Designers</a:t>
            </a:r>
            <a:endParaRPr lang="en-IE" sz="3200" dirty="0"/>
          </a:p>
          <a:p>
            <a:pPr eaLnBrk="1" hangingPunct="1"/>
            <a:endParaRPr lang="en-IE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2</a:t>
            </a:fld>
            <a:endParaRPr lang="en-GB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200568" y="61595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err="1" smtClean="0">
                <a:solidFill>
                  <a:schemeClr val="tx1"/>
                </a:solidFill>
              </a:rPr>
              <a:t>J.Byrne</a:t>
            </a:r>
            <a:r>
              <a:rPr lang="en-GB" sz="2400" dirty="0" smtClean="0">
                <a:solidFill>
                  <a:schemeClr val="tx1"/>
                </a:solidFill>
              </a:rPr>
              <a:t> 2016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3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3977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3200" dirty="0"/>
              <a:t>The age of the carpenter 1500 – 1600</a:t>
            </a:r>
          </a:p>
          <a:p>
            <a:r>
              <a:rPr lang="en-US" sz="3200" dirty="0"/>
              <a:t>During the Gothic Period, pre 1500 the church was responsible for most teaching of craftsmanship hence the gothic style of furniture was heavily influenced by church buildings. </a:t>
            </a:r>
            <a:endParaRPr lang="en-IE" sz="3200" dirty="0"/>
          </a:p>
          <a:p>
            <a:r>
              <a:rPr lang="en-US" sz="3200" dirty="0"/>
              <a:t>Furniture was made by the carpenter, blacksmith and the turner. </a:t>
            </a:r>
          </a:p>
          <a:p>
            <a:r>
              <a:rPr lang="en-US" sz="3200" dirty="0"/>
              <a:t>Main piece was a chest that was used for storage and also doubled as a seat or table. Trestle type tables &amp; stools.</a:t>
            </a: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119240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Chronologically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4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3317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2800" dirty="0"/>
              <a:t>The age of the Cabinetmaker 1660 – 1750</a:t>
            </a:r>
          </a:p>
          <a:p>
            <a:r>
              <a:rPr lang="en-US" sz="2800" dirty="0"/>
              <a:t>As Oak was replaced by woods such as Walnut and Mahogany </a:t>
            </a:r>
            <a:r>
              <a:rPr lang="en-US" sz="2800" dirty="0" smtClean="0"/>
              <a:t>more </a:t>
            </a:r>
            <a:r>
              <a:rPr lang="en-US" sz="2800" dirty="0"/>
              <a:t>detailed and finer joint-work was produced and new pieces of furniture evolved. </a:t>
            </a:r>
          </a:p>
          <a:p>
            <a:r>
              <a:rPr lang="en-US" sz="2800" dirty="0"/>
              <a:t>Sideboards, fold top games tables, taller chests, s</a:t>
            </a:r>
            <a:r>
              <a:rPr lang="en-US" sz="2800" dirty="0" smtClean="0"/>
              <a:t>ideboards with </a:t>
            </a:r>
            <a:r>
              <a:rPr lang="en-US" sz="2800" dirty="0"/>
              <a:t>doors became cupboards and the draw leaf table which is still common today.</a:t>
            </a:r>
          </a:p>
          <a:p>
            <a:endParaRPr lang="en-IE" sz="2800" dirty="0"/>
          </a:p>
          <a:p>
            <a:r>
              <a:rPr lang="en-IE" sz="2800" dirty="0"/>
              <a:t>The age of the Designer 1750 – 1806</a:t>
            </a:r>
          </a:p>
          <a:p>
            <a:r>
              <a:rPr lang="en-IE" sz="2800" dirty="0"/>
              <a:t>Furniture became known by the designers that designed them.</a:t>
            </a:r>
          </a:p>
        </p:txBody>
      </p:sp>
    </p:spTree>
    <p:extLst>
      <p:ext uri="{BB962C8B-B14F-4D97-AF65-F5344CB8AC3E}">
        <p14:creationId xmlns:p14="http://schemas.microsoft.com/office/powerpoint/2010/main" val="111093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5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Oak 1500-1600</a:t>
            </a:r>
          </a:p>
          <a:p>
            <a:r>
              <a:rPr lang="en-US" sz="2800" dirty="0"/>
              <a:t>Walnut 1660-1723</a:t>
            </a:r>
          </a:p>
          <a:p>
            <a:r>
              <a:rPr lang="en-US" sz="2800" dirty="0"/>
              <a:t>Mahogany 1715</a:t>
            </a:r>
          </a:p>
          <a:p>
            <a:r>
              <a:rPr lang="en-US" sz="2800" dirty="0"/>
              <a:t>Satinwood 1765</a:t>
            </a:r>
          </a:p>
          <a:p>
            <a:endParaRPr lang="en-US" sz="2800" dirty="0"/>
          </a:p>
          <a:p>
            <a:r>
              <a:rPr lang="en-US" sz="2800" dirty="0"/>
              <a:t>Oak 1500-1600</a:t>
            </a:r>
          </a:p>
          <a:p>
            <a:r>
              <a:rPr lang="en-US" sz="2800" dirty="0"/>
              <a:t>Britain used it’s native trees such as oak and beech for furniture production</a:t>
            </a:r>
          </a:p>
          <a:p>
            <a:r>
              <a:rPr lang="en-US" sz="2800" dirty="0"/>
              <a:t>With the establishment of overseas trade, and the discovery of new land  other timber species became available: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45703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6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Walnut 1660-1723</a:t>
            </a:r>
          </a:p>
          <a:p>
            <a:r>
              <a:rPr lang="en-US" sz="2400" dirty="0"/>
              <a:t>Walnut veneers  replaced oak &amp; walnut timber was used for furniture. </a:t>
            </a:r>
          </a:p>
          <a:p>
            <a:r>
              <a:rPr lang="en-US" sz="2400" dirty="0"/>
              <a:t>Oriental lacquer finishes over cheaper timbers became more common. </a:t>
            </a:r>
            <a:endParaRPr lang="en-IE" sz="2400" dirty="0"/>
          </a:p>
          <a:p>
            <a:r>
              <a:rPr lang="en-US" sz="2400" dirty="0"/>
              <a:t>Elaborate veneering and marquetry replaced carving – using holly, ebony, satinwood and ivory.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58968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By Type Of Wood 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7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Mahogany 1715</a:t>
            </a:r>
            <a:endParaRPr lang="en-IE" sz="2400" dirty="0"/>
          </a:p>
          <a:p>
            <a:r>
              <a:rPr lang="en-US" sz="2400" dirty="0"/>
              <a:t>Mahogany  was first imported in the 1720′s firstly from Cuba, and later from Honduras .</a:t>
            </a:r>
          </a:p>
          <a:p>
            <a:r>
              <a:rPr lang="en-US" sz="2400" dirty="0"/>
              <a:t>Mahogany replaced walnut as the main timber for furniture making. </a:t>
            </a:r>
          </a:p>
          <a:p>
            <a:r>
              <a:rPr lang="en-US" sz="2400" dirty="0"/>
              <a:t>Mahogany had much better characteristics, better for joint-work carved </a:t>
            </a:r>
            <a:r>
              <a:rPr lang="en-US" sz="2400" dirty="0" smtClean="0"/>
              <a:t>really  </a:t>
            </a:r>
            <a:r>
              <a:rPr lang="en-US" sz="2400" dirty="0"/>
              <a:t>well which lead to a  </a:t>
            </a:r>
            <a:r>
              <a:rPr lang="en-US" sz="2400" dirty="0" smtClean="0"/>
              <a:t>revival </a:t>
            </a:r>
            <a:r>
              <a:rPr lang="en-US" sz="2400" dirty="0"/>
              <a:t>in carving</a:t>
            </a:r>
          </a:p>
          <a:p>
            <a:r>
              <a:rPr lang="en-US" sz="2400" dirty="0"/>
              <a:t>It was also less likely to shrink and twist.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38051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Monarchs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8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Tudor Gothic</a:t>
            </a:r>
          </a:p>
          <a:p>
            <a:r>
              <a:rPr lang="en-US" sz="2400" dirty="0"/>
              <a:t>Henry VII was the first Tudor monarch 1485</a:t>
            </a:r>
            <a:endParaRPr lang="en-IE" sz="2400" dirty="0"/>
          </a:p>
          <a:p>
            <a:r>
              <a:rPr lang="en-US" sz="2400" dirty="0"/>
              <a:t>Henry VIII succeeded his father in 1509</a:t>
            </a:r>
            <a:endParaRPr lang="en-IE" sz="2400" dirty="0"/>
          </a:p>
          <a:p>
            <a:r>
              <a:rPr lang="en-US" sz="2400" dirty="0"/>
              <a:t>Elizabethan</a:t>
            </a:r>
          </a:p>
          <a:p>
            <a:r>
              <a:rPr lang="en-US" sz="2400" dirty="0"/>
              <a:t>Queen Elizabeth </a:t>
            </a:r>
            <a:endParaRPr lang="en-IE" sz="2400" dirty="0"/>
          </a:p>
          <a:p>
            <a:r>
              <a:rPr lang="en-US" sz="2400" dirty="0"/>
              <a:t>Jacobean</a:t>
            </a:r>
          </a:p>
          <a:p>
            <a:r>
              <a:rPr lang="en-US" sz="2400" dirty="0"/>
              <a:t>James I and Charles I.</a:t>
            </a:r>
            <a:endParaRPr lang="en-IE" sz="2400" dirty="0"/>
          </a:p>
          <a:p>
            <a:r>
              <a:rPr lang="en-US" sz="2400" dirty="0"/>
              <a:t>Commonwealth</a:t>
            </a:r>
          </a:p>
          <a:p>
            <a:r>
              <a:rPr lang="en-US" sz="2400" dirty="0"/>
              <a:t>Puritan </a:t>
            </a:r>
            <a:r>
              <a:rPr lang="en-US" sz="2400" dirty="0" err="1"/>
              <a:t>Cromwells</a:t>
            </a:r>
            <a:r>
              <a:rPr lang="en-US" sz="2400" dirty="0"/>
              <a:t> overthrew the monarchy</a:t>
            </a:r>
            <a:endParaRPr lang="en-IE" sz="2400" dirty="0"/>
          </a:p>
          <a:p>
            <a:r>
              <a:rPr lang="en-US" sz="2400" dirty="0"/>
              <a:t>Restoration</a:t>
            </a:r>
          </a:p>
          <a:p>
            <a:r>
              <a:rPr lang="en-US" sz="2400" dirty="0"/>
              <a:t>Charles II returned from exile.</a:t>
            </a:r>
            <a:endParaRPr lang="en-IE" sz="2400" dirty="0"/>
          </a:p>
          <a:p>
            <a:pPr marL="114300" indent="0">
              <a:buNone/>
            </a:pP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52209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514350"/>
            <a:ext cx="4030980" cy="1383030"/>
          </a:xfrm>
        </p:spPr>
        <p:txBody>
          <a:bodyPr>
            <a:noAutofit/>
          </a:bodyPr>
          <a:lstStyle/>
          <a:p>
            <a:r>
              <a:rPr lang="en-IE" sz="3600" dirty="0"/>
              <a:t>Monarchs</a:t>
            </a:r>
            <a:endParaRPr lang="en-IE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245860"/>
            <a:ext cx="2367281" cy="61214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J.Byrne</a:t>
            </a:r>
            <a:r>
              <a:rPr lang="en-US" dirty="0" smtClean="0">
                <a:solidFill>
                  <a:schemeClr val="tx1"/>
                </a:solidFill>
              </a:rPr>
              <a:t> 2016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9</a:t>
            </a:fld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0" y="1920240"/>
            <a:ext cx="10632558" cy="448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William &amp; Mary</a:t>
            </a:r>
          </a:p>
          <a:p>
            <a:r>
              <a:rPr lang="en-US" sz="2400" dirty="0"/>
              <a:t>This period was named after the marriage of the English Mary Stuart, the daughter of James II to the Dutch William of Orange.</a:t>
            </a:r>
            <a:endParaRPr lang="en-IE" sz="2400" dirty="0"/>
          </a:p>
          <a:p>
            <a:r>
              <a:rPr lang="en-US" sz="2400" dirty="0"/>
              <a:t>Queen Anne</a:t>
            </a:r>
            <a:endParaRPr lang="en-IE" sz="2400" dirty="0"/>
          </a:p>
          <a:p>
            <a:r>
              <a:rPr lang="en-US" sz="2400" dirty="0"/>
              <a:t>Georgian</a:t>
            </a:r>
            <a:endParaRPr lang="en-IE" sz="2400" dirty="0"/>
          </a:p>
          <a:p>
            <a:r>
              <a:rPr lang="en-US" sz="2400" dirty="0"/>
              <a:t>The Georgian Period is divided into three: three king Georges</a:t>
            </a:r>
            <a:endParaRPr lang="en-IE" sz="2400" dirty="0"/>
          </a:p>
          <a:p>
            <a:r>
              <a:rPr lang="en-US" sz="2400" dirty="0"/>
              <a:t>George I       Early Georgian 1745-1780</a:t>
            </a:r>
            <a:endParaRPr lang="en-IE" sz="2400" dirty="0"/>
          </a:p>
          <a:p>
            <a:r>
              <a:rPr lang="en-US" sz="2400" dirty="0"/>
              <a:t>George II     Mid Georgian 1730-1750′s</a:t>
            </a:r>
            <a:endParaRPr lang="en-IE" sz="2400" dirty="0"/>
          </a:p>
          <a:p>
            <a:r>
              <a:rPr lang="en-US" sz="2400" dirty="0"/>
              <a:t>George III   Late Georgian </a:t>
            </a:r>
            <a:r>
              <a:rPr lang="en-US" sz="2400" dirty="0" smtClean="0"/>
              <a:t>1750-1830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92383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</TotalTime>
  <Words>515</Words>
  <Application>Microsoft Office PowerPoint</Application>
  <PresentationFormat>Custom</PresentationFormat>
  <Paragraphs>90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Classification of Period Furniture </vt:lpstr>
      <vt:lpstr>Chronologically</vt:lpstr>
      <vt:lpstr>Chronologically</vt:lpstr>
      <vt:lpstr>By Type Of Wood </vt:lpstr>
      <vt:lpstr>By Type Of Wood </vt:lpstr>
      <vt:lpstr>By Type Of Wood </vt:lpstr>
      <vt:lpstr>Monarchs</vt:lpstr>
      <vt:lpstr>Monarchs</vt:lpstr>
      <vt:lpstr>By Designers </vt:lpstr>
    </vt:vector>
  </TitlesOfParts>
  <Company>Dublin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jennifer.byrne@dit.ie</cp:lastModifiedBy>
  <cp:revision>7</cp:revision>
  <dcterms:created xsi:type="dcterms:W3CDTF">2016-10-10T10:09:42Z</dcterms:created>
  <dcterms:modified xsi:type="dcterms:W3CDTF">2016-10-23T11:57:11Z</dcterms:modified>
</cp:coreProperties>
</file>