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8" r:id="rId3"/>
    <p:sldId id="260" r:id="rId4"/>
    <p:sldId id="261" r:id="rId5"/>
    <p:sldId id="267" r:id="rId6"/>
    <p:sldId id="262" r:id="rId7"/>
    <p:sldId id="268" r:id="rId8"/>
    <p:sldId id="269" r:id="rId9"/>
    <p:sldId id="271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4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9D5A-00C7-403F-82B5-B1F8C6BA586D}" type="datetimeFigureOut">
              <a:rPr lang="en-IE" smtClean="0"/>
              <a:t>31/10/2016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17F6-8867-4CDC-96C7-50B09FCC08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6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67389-02F5-4DC4-B6EC-1361C6073D6B}" type="datetime1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30C3-0EB4-4A36-AF41-0F83C6168E58}" type="datetime1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C47C-BC91-49D6-A6CC-BB9D42AC1E4A}" type="datetime1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527D-3AB4-44D7-BF44-6783132A2790}" type="datetime1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77C0-4302-444D-AD9D-6CC24CA17CFF}" type="datetime1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BEEAE-E95E-4426-A9C1-CD67F2A5E55A}" type="datetime1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D8C1E-1317-4EF9-854C-F471747A2D67}" type="datetime1">
              <a:rPr lang="en-GB" smtClean="0"/>
              <a:t>31/10/2016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49D5C-94FA-4C03-A805-36622E140C67}" type="datetime1">
              <a:rPr lang="en-GB" smtClean="0"/>
              <a:t>31/10/2016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76FD-26C6-4164-AE12-950F5A02F70B}" type="datetime1">
              <a:rPr lang="en-GB" smtClean="0"/>
              <a:t>31/10/2016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5993D-51E7-4208-9A85-5FB43166E377}" type="datetime1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6A47-9120-40F6-A234-FC3CD6DE7370}" type="datetime1">
              <a:rPr lang="en-GB" smtClean="0"/>
              <a:t>31/10/2016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C4526A7-237B-49E3-9645-1594214EDACA}" type="datetime1">
              <a:rPr lang="en-GB" smtClean="0"/>
              <a:t>31/10/2016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9086" y="496316"/>
            <a:ext cx="98897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E" sz="8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History Of </a:t>
            </a:r>
            <a:r>
              <a:rPr lang="en-IE" sz="80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Furniture</a:t>
            </a:r>
          </a:p>
          <a:p>
            <a:pPr lvl="0">
              <a:defRPr/>
            </a:pPr>
            <a:r>
              <a:rPr lang="en-IE" sz="80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1640- </a:t>
            </a:r>
            <a:r>
              <a:rPr lang="en-IE" sz="80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1750</a:t>
            </a:r>
          </a:p>
          <a:p>
            <a:pPr lvl="0">
              <a:defRPr/>
            </a:pPr>
            <a:r>
              <a:rPr kumimoji="0" lang="en-IE" sz="8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Revision </a:t>
            </a:r>
            <a:r>
              <a:rPr kumimoji="0" lang="en-IE" sz="8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en-IE" sz="8000" b="0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5763904" cy="1383030"/>
          </a:xfrm>
        </p:spPr>
        <p:txBody>
          <a:bodyPr>
            <a:noAutofit/>
          </a:bodyPr>
          <a:lstStyle/>
          <a:p>
            <a:r>
              <a:rPr lang="en-IE" sz="3600" dirty="0" smtClean="0"/>
              <a:t>Thomas Sheraton </a:t>
            </a:r>
            <a:r>
              <a:rPr lang="en-IE" sz="3600" dirty="0" smtClean="0"/>
              <a:t> 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10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760561"/>
            <a:ext cx="10632558" cy="4640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List four characteristics that would help to identify some of this designers work.   </a:t>
            </a:r>
            <a:endParaRPr lang="en-US" sz="2800" dirty="0" smtClean="0"/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94B6D2"/>
              </a:buClr>
              <a:buSzPct val="85000"/>
              <a:buFont typeface="Wingdings 2" pitchFamily="18" charset="2"/>
              <a:buChar char=""/>
            </a:pPr>
            <a:r>
              <a:rPr lang="en-IE" sz="2800" dirty="0">
                <a:solidFill>
                  <a:prstClr val="black"/>
                </a:solidFill>
              </a:rPr>
              <a:t>Sheraton furniture was of light proportions with much use of cross bandings and fine inlay.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94B6D2"/>
              </a:buClr>
              <a:buSzPct val="85000"/>
              <a:buFont typeface="Wingdings 2" pitchFamily="18" charset="2"/>
              <a:buChar char=""/>
            </a:pPr>
            <a:r>
              <a:rPr lang="en-IE" sz="2800" dirty="0">
                <a:solidFill>
                  <a:prstClr val="black"/>
                </a:solidFill>
              </a:rPr>
              <a:t>Narrow tapered legs, slight splay at the bottom, square tapered legs with spade toes. Seldom used stretchers.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94B6D2"/>
              </a:buClr>
              <a:buSzPct val="85000"/>
              <a:buFont typeface="Wingdings 2" pitchFamily="18" charset="2"/>
              <a:buChar char=""/>
            </a:pPr>
            <a:r>
              <a:rPr lang="en-IE" sz="2800" dirty="0">
                <a:solidFill>
                  <a:prstClr val="black"/>
                </a:solidFill>
              </a:rPr>
              <a:t>Chairs: Lyre &amp; lattice backs.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94B6D2"/>
              </a:buClr>
              <a:buSzPct val="85000"/>
              <a:buFont typeface="Wingdings 2" pitchFamily="18" charset="2"/>
              <a:buChar char=""/>
            </a:pPr>
            <a:r>
              <a:rPr lang="en-IE" sz="2800" dirty="0">
                <a:solidFill>
                  <a:prstClr val="black"/>
                </a:solidFill>
              </a:rPr>
              <a:t>Often using the lyre and other musical instruments to paint or veneer on his work</a:t>
            </a:r>
            <a:r>
              <a:rPr lang="en-IE" sz="2800" dirty="0" smtClean="0">
                <a:solidFill>
                  <a:prstClr val="black"/>
                </a:solidFill>
              </a:rPr>
              <a:t>.</a:t>
            </a:r>
            <a:endParaRPr lang="en-GB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Classification of Period Furniture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 Name two </a:t>
            </a:r>
            <a:r>
              <a:rPr lang="en-IE" sz="2800" dirty="0"/>
              <a:t>ways to classify </a:t>
            </a:r>
            <a:r>
              <a:rPr lang="en-IE" sz="2800" dirty="0" smtClean="0"/>
              <a:t>Furniture. </a:t>
            </a:r>
            <a:endParaRPr lang="en-IE" sz="2800" dirty="0"/>
          </a:p>
          <a:p>
            <a:r>
              <a:rPr lang="en-IE" sz="2800" dirty="0" smtClean="0"/>
              <a:t>1	Chronologically </a:t>
            </a:r>
            <a:r>
              <a:rPr lang="en-IE" sz="2800" dirty="0"/>
              <a:t>( By dates)   </a:t>
            </a:r>
          </a:p>
          <a:p>
            <a:r>
              <a:rPr lang="en-IE" sz="2800" dirty="0" smtClean="0"/>
              <a:t>2 	By </a:t>
            </a:r>
            <a:r>
              <a:rPr lang="en-IE" sz="2800" dirty="0"/>
              <a:t>Timbers used</a:t>
            </a:r>
          </a:p>
          <a:p>
            <a:r>
              <a:rPr lang="en-IE" sz="2800" dirty="0" smtClean="0"/>
              <a:t>3	</a:t>
            </a:r>
            <a:r>
              <a:rPr lang="en-IE" sz="2800" dirty="0" smtClean="0"/>
              <a:t>By </a:t>
            </a:r>
            <a:r>
              <a:rPr lang="en-IE" sz="2800" dirty="0"/>
              <a:t>Monarchs</a:t>
            </a:r>
          </a:p>
          <a:p>
            <a:r>
              <a:rPr lang="en-IE" sz="2800" dirty="0" smtClean="0"/>
              <a:t>4	</a:t>
            </a:r>
            <a:r>
              <a:rPr lang="en-IE" sz="2800" dirty="0" smtClean="0"/>
              <a:t>By </a:t>
            </a:r>
            <a:r>
              <a:rPr lang="en-IE" sz="2800" dirty="0" smtClean="0"/>
              <a:t>Designers</a:t>
            </a:r>
            <a:endParaRPr lang="en-IE" sz="2800" dirty="0"/>
          </a:p>
          <a:p>
            <a:pPr eaLnBrk="1" hangingPunct="1"/>
            <a:endParaRPr lang="en-IE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2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00568" y="61595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err="1" smtClean="0">
                <a:solidFill>
                  <a:schemeClr val="tx1"/>
                </a:solidFill>
              </a:rPr>
              <a:t>J.Byrne</a:t>
            </a:r>
            <a:r>
              <a:rPr lang="en-GB" sz="2400" dirty="0" smtClean="0">
                <a:solidFill>
                  <a:schemeClr val="tx1"/>
                </a:solidFill>
              </a:rPr>
              <a:t> 2016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3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dirty="0" smtClean="0"/>
              <a:t>What is “The age </a:t>
            </a:r>
            <a:r>
              <a:rPr lang="en-IE" sz="2800" dirty="0"/>
              <a:t>of the </a:t>
            </a:r>
            <a:r>
              <a:rPr lang="en-IE" sz="2800" dirty="0"/>
              <a:t>C</a:t>
            </a:r>
            <a:r>
              <a:rPr lang="en-IE" sz="2800" dirty="0" smtClean="0"/>
              <a:t>arpenter”?</a:t>
            </a:r>
          </a:p>
          <a:p>
            <a:r>
              <a:rPr lang="en-US" sz="2800" dirty="0" smtClean="0"/>
              <a:t>The age of the carpenter occurred during </a:t>
            </a:r>
            <a:r>
              <a:rPr lang="en-US" sz="2800" dirty="0"/>
              <a:t>the Gothic </a:t>
            </a:r>
            <a:r>
              <a:rPr lang="en-US" sz="2800" dirty="0" smtClean="0"/>
              <a:t>Period 1500 – 1600 when furniture </a:t>
            </a:r>
            <a:r>
              <a:rPr lang="en-US" sz="2800" dirty="0"/>
              <a:t>was made by the carpenter, blacksmith and the turner. </a:t>
            </a:r>
          </a:p>
          <a:p>
            <a:r>
              <a:rPr lang="en-US" sz="2800" dirty="0"/>
              <a:t>Main piece was a chest that was used for storage and also doubled as a seat or table. Trestle type tables &amp; stools.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9240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4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331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dirty="0" smtClean="0"/>
              <a:t>What is “The </a:t>
            </a:r>
            <a:r>
              <a:rPr lang="en-IE" sz="2800" dirty="0" smtClean="0"/>
              <a:t>age </a:t>
            </a:r>
            <a:r>
              <a:rPr lang="en-IE" sz="2800" dirty="0"/>
              <a:t>of the </a:t>
            </a:r>
            <a:r>
              <a:rPr lang="en-IE" sz="2800" dirty="0" smtClean="0"/>
              <a:t>Cabinetmaker”</a:t>
            </a:r>
          </a:p>
          <a:p>
            <a:r>
              <a:rPr lang="en-IE" sz="2800" dirty="0" smtClean="0"/>
              <a:t>This period was</a:t>
            </a:r>
            <a:r>
              <a:rPr lang="en-IE" sz="2800" dirty="0" smtClean="0"/>
              <a:t> </a:t>
            </a:r>
            <a:r>
              <a:rPr lang="en-IE" sz="2800" dirty="0"/>
              <a:t>1660 – </a:t>
            </a:r>
            <a:r>
              <a:rPr lang="en-IE" sz="2800" dirty="0" smtClean="0"/>
              <a:t>1750 finer pieces of furniture evolved mostly due to more easy to work woods such as Walnut and Mahogany. </a:t>
            </a:r>
            <a:endParaRPr lang="en-IE" sz="2800" dirty="0"/>
          </a:p>
          <a:p>
            <a:r>
              <a:rPr lang="en-US" sz="2800" dirty="0" smtClean="0"/>
              <a:t>Sideboards</a:t>
            </a:r>
            <a:r>
              <a:rPr lang="en-US" sz="2800" dirty="0"/>
              <a:t>, fold top games tables, taller chests, s</a:t>
            </a:r>
            <a:r>
              <a:rPr lang="en-US" sz="2800" dirty="0" smtClean="0"/>
              <a:t>ideboards with </a:t>
            </a:r>
            <a:r>
              <a:rPr lang="en-US" sz="2800" dirty="0"/>
              <a:t>doors became cupboards and the draw leaf table which is still common today.</a:t>
            </a:r>
          </a:p>
          <a:p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1093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5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719618"/>
            <a:ext cx="10632558" cy="46811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dirty="0" smtClean="0"/>
              <a:t>What is “The age of the Designer”.</a:t>
            </a:r>
          </a:p>
          <a:p>
            <a:r>
              <a:rPr lang="en-IE" sz="2800" dirty="0" smtClean="0"/>
              <a:t>Furniture became known by the designers that designed </a:t>
            </a:r>
            <a:r>
              <a:rPr lang="en-IE" sz="2800" dirty="0"/>
              <a:t>them 1750 – </a:t>
            </a:r>
            <a:r>
              <a:rPr lang="en-IE" sz="2800" dirty="0" smtClean="0"/>
              <a:t>1806</a:t>
            </a:r>
            <a:endParaRPr lang="en-IE" sz="2800" dirty="0" smtClean="0"/>
          </a:p>
          <a:p>
            <a:r>
              <a:rPr lang="en-US" sz="2800" dirty="0" smtClean="0"/>
              <a:t>What is “The </a:t>
            </a:r>
            <a:r>
              <a:rPr lang="en-US" sz="2800" dirty="0"/>
              <a:t>Golden Age of Furniture”. </a:t>
            </a:r>
            <a:endParaRPr lang="en-US" sz="2800" dirty="0" smtClean="0"/>
          </a:p>
          <a:p>
            <a:r>
              <a:rPr lang="en-US" sz="2800" dirty="0" smtClean="0">
                <a:solidFill>
                  <a:prstClr val="black"/>
                </a:solidFill>
              </a:rPr>
              <a:t>A </a:t>
            </a:r>
            <a:r>
              <a:rPr lang="en-US" sz="2800" dirty="0">
                <a:solidFill>
                  <a:prstClr val="black"/>
                </a:solidFill>
              </a:rPr>
              <a:t>group of designers became known during the late Georgian </a:t>
            </a:r>
            <a:r>
              <a:rPr lang="en-US" sz="2800" dirty="0" smtClean="0">
                <a:solidFill>
                  <a:prstClr val="black"/>
                </a:solidFill>
              </a:rPr>
              <a:t>Period. </a:t>
            </a:r>
            <a:endParaRPr lang="en-US" sz="2800" dirty="0"/>
          </a:p>
          <a:p>
            <a:r>
              <a:rPr lang="en-US" sz="2800" dirty="0" smtClean="0"/>
              <a:t>These </a:t>
            </a:r>
            <a:r>
              <a:rPr lang="en-US" sz="2800" dirty="0"/>
              <a:t>designers were:</a:t>
            </a:r>
            <a:endParaRPr lang="en-IE" sz="2800" dirty="0"/>
          </a:p>
          <a:p>
            <a:r>
              <a:rPr lang="en-IE" sz="2800" dirty="0"/>
              <a:t>Chippendale  1745 - 1780</a:t>
            </a:r>
          </a:p>
          <a:p>
            <a:r>
              <a:rPr lang="en-IE" sz="2800" dirty="0"/>
              <a:t>Adams  1760 - 1792</a:t>
            </a:r>
          </a:p>
          <a:p>
            <a:r>
              <a:rPr lang="en-IE" sz="2800" dirty="0" err="1"/>
              <a:t>Hepplewhite</a:t>
            </a:r>
            <a:r>
              <a:rPr lang="en-IE" sz="2800" dirty="0"/>
              <a:t>   1760 - 1790</a:t>
            </a:r>
          </a:p>
          <a:p>
            <a:r>
              <a:rPr lang="en-IE" sz="2800" dirty="0"/>
              <a:t>Sheraton  1790 -1806</a:t>
            </a:r>
          </a:p>
        </p:txBody>
      </p:sp>
    </p:spTree>
    <p:extLst>
      <p:ext uri="{BB962C8B-B14F-4D97-AF65-F5344CB8AC3E}">
        <p14:creationId xmlns:p14="http://schemas.microsoft.com/office/powerpoint/2010/main" val="46452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6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Rearrange the list of woods in order of appearance in the history of furniture construction. </a:t>
            </a:r>
          </a:p>
          <a:p>
            <a:r>
              <a:rPr lang="en-US" sz="2800" dirty="0" smtClean="0"/>
              <a:t>Mahogany,  Oak, </a:t>
            </a:r>
            <a:r>
              <a:rPr lang="en-US" sz="2800" dirty="0"/>
              <a:t>S</a:t>
            </a:r>
            <a:r>
              <a:rPr lang="en-US" sz="2800" dirty="0" smtClean="0"/>
              <a:t>atinwood  &amp; Walnut. </a:t>
            </a:r>
          </a:p>
          <a:p>
            <a:endParaRPr lang="en-US" sz="2800" dirty="0" smtClean="0"/>
          </a:p>
          <a:p>
            <a:r>
              <a:rPr lang="en-US" sz="2800" dirty="0" smtClean="0"/>
              <a:t>Oak </a:t>
            </a:r>
            <a:r>
              <a:rPr lang="en-US" sz="2800" dirty="0"/>
              <a:t>1500-1600</a:t>
            </a:r>
          </a:p>
          <a:p>
            <a:r>
              <a:rPr lang="en-US" sz="2800" dirty="0"/>
              <a:t>Walnut 1660-1723</a:t>
            </a:r>
          </a:p>
          <a:p>
            <a:r>
              <a:rPr lang="en-US" sz="2800" dirty="0"/>
              <a:t>Mahogany 1715</a:t>
            </a:r>
          </a:p>
          <a:p>
            <a:r>
              <a:rPr lang="en-US" sz="2800" dirty="0"/>
              <a:t>Satinwood 1765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703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5763904" cy="1383030"/>
          </a:xfrm>
        </p:spPr>
        <p:txBody>
          <a:bodyPr>
            <a:noAutofit/>
          </a:bodyPr>
          <a:lstStyle/>
          <a:p>
            <a:r>
              <a:rPr lang="en-IE" sz="3600" dirty="0" smtClean="0"/>
              <a:t>Thomas </a:t>
            </a:r>
            <a:r>
              <a:rPr lang="en-IE" sz="3600" dirty="0" smtClean="0"/>
              <a:t>Chippendale 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7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List four characteristics that would help to identify some of this designers work.   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M</a:t>
            </a:r>
            <a:r>
              <a:rPr lang="en-GB" sz="2800" dirty="0" err="1" smtClean="0"/>
              <a:t>ain</a:t>
            </a:r>
            <a:r>
              <a:rPr lang="en-GB" sz="2800" dirty="0" smtClean="0"/>
              <a:t> </a:t>
            </a:r>
            <a:r>
              <a:rPr lang="en-GB" sz="2800" dirty="0"/>
              <a:t>influences were French, Chinese &amp; Gothic.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His Chairs : Ladder backs, Carved splats, Ribbon backs and Chinese style.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Moulded, fretted, grouped pillar and cabriole legs along with bracket feet.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Glazed bar doors,13 pane barred doors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100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5763904" cy="1383030"/>
          </a:xfrm>
        </p:spPr>
        <p:txBody>
          <a:bodyPr>
            <a:noAutofit/>
          </a:bodyPr>
          <a:lstStyle/>
          <a:p>
            <a:r>
              <a:rPr lang="en-IE" sz="3600" dirty="0" smtClean="0"/>
              <a:t>Robert Adam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8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719618"/>
            <a:ext cx="10632558" cy="46811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/>
              <a:t>List four characteristics that would help to identify some of this designers work.   </a:t>
            </a:r>
            <a:endParaRPr lang="en-US" sz="3000" dirty="0" smtClean="0"/>
          </a:p>
          <a:p>
            <a:r>
              <a:rPr lang="en-IE" sz="3000" dirty="0" smtClean="0"/>
              <a:t>Adam </a:t>
            </a:r>
            <a:r>
              <a:rPr lang="en-IE" sz="3000" dirty="0"/>
              <a:t>started the neo-classical style of sleek, straight lines and simple mouldings. </a:t>
            </a:r>
            <a:endParaRPr lang="en-GB" sz="3000" dirty="0"/>
          </a:p>
          <a:p>
            <a:r>
              <a:rPr lang="en-GB" sz="3000" dirty="0"/>
              <a:t>Adam used lots of</a:t>
            </a:r>
            <a:r>
              <a:rPr lang="en-US" sz="3000" dirty="0"/>
              <a:t> fans, urns, honeysuckle, patera,</a:t>
            </a:r>
            <a:r>
              <a:rPr lang="en-GB" sz="3000" dirty="0"/>
              <a:t> swags &amp; leaves, bells &amp; husks as decoration. </a:t>
            </a:r>
          </a:p>
          <a:p>
            <a:r>
              <a:rPr lang="en-US" sz="3000" dirty="0"/>
              <a:t>His later designs had gilding, </a:t>
            </a:r>
            <a:r>
              <a:rPr lang="en-US" sz="3000" dirty="0" smtClean="0"/>
              <a:t>marquetry,  </a:t>
            </a:r>
            <a:r>
              <a:rPr lang="en-US" sz="3000" dirty="0"/>
              <a:t>ormolu ornaments. </a:t>
            </a:r>
            <a:endParaRPr lang="en-GB" sz="3000" dirty="0"/>
          </a:p>
          <a:p>
            <a:r>
              <a:rPr lang="en-GB" sz="3000" dirty="0"/>
              <a:t>He designed lots of mirrors and wall furniture also fire surrounds and is credited with inventing the sideboard.</a:t>
            </a:r>
            <a:r>
              <a:rPr lang="en-US" sz="3000" dirty="0"/>
              <a:t> </a:t>
            </a:r>
            <a:endParaRPr lang="en-GB" sz="3000" dirty="0"/>
          </a:p>
          <a:p>
            <a:r>
              <a:rPr lang="en-IE" sz="3000" dirty="0"/>
              <a:t>Chairs :</a:t>
            </a:r>
            <a:r>
              <a:rPr lang="en-US" sz="3000" dirty="0"/>
              <a:t> Adam's chairs were simple and  gracious. The legs for the most part were straight, </a:t>
            </a:r>
            <a:r>
              <a:rPr lang="en-IE" sz="3000" dirty="0"/>
              <a:t>wide chairs with pierced splats wheel backed chairs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359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5763904" cy="1383030"/>
          </a:xfrm>
        </p:spPr>
        <p:txBody>
          <a:bodyPr>
            <a:noAutofit/>
          </a:bodyPr>
          <a:lstStyle/>
          <a:p>
            <a:r>
              <a:rPr lang="en-IE" sz="3600" dirty="0" smtClean="0"/>
              <a:t>George </a:t>
            </a:r>
            <a:r>
              <a:rPr lang="en-IE" sz="3600" dirty="0" err="1" smtClean="0"/>
              <a:t>Hepplewhite</a:t>
            </a:r>
            <a:r>
              <a:rPr lang="en-IE" sz="3600" dirty="0" smtClean="0"/>
              <a:t>  </a:t>
            </a:r>
            <a:r>
              <a:rPr lang="en-IE" sz="3600" dirty="0" smtClean="0"/>
              <a:t> 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9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List four characteristics that would help to identify some of this designers work.   </a:t>
            </a:r>
            <a:endParaRPr lang="en-US" sz="2800" dirty="0" smtClean="0"/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DDDDDD"/>
              </a:buClr>
              <a:buSzPct val="85000"/>
              <a:buFont typeface="Wingdings 2" pitchFamily="18" charset="2"/>
              <a:buChar char=""/>
            </a:pPr>
            <a:r>
              <a:rPr lang="en-GB" sz="2800" dirty="0" smtClean="0">
                <a:solidFill>
                  <a:prstClr val="black"/>
                </a:solidFill>
              </a:rPr>
              <a:t>More </a:t>
            </a:r>
            <a:r>
              <a:rPr lang="en-GB" sz="2800" dirty="0">
                <a:solidFill>
                  <a:prstClr val="black"/>
                </a:solidFill>
              </a:rPr>
              <a:t>sleeker </a:t>
            </a:r>
            <a:r>
              <a:rPr lang="en-GB" sz="2800" dirty="0" smtClean="0">
                <a:solidFill>
                  <a:prstClr val="black"/>
                </a:solidFill>
              </a:rPr>
              <a:t>designs than the rich carvings of Chippendale.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DDDDDD"/>
              </a:buClr>
              <a:buSzPct val="85000"/>
              <a:buFont typeface="Wingdings 2" pitchFamily="18" charset="2"/>
              <a:buChar char=""/>
            </a:pPr>
            <a:r>
              <a:rPr lang="en-GB" sz="2800" dirty="0" smtClean="0">
                <a:solidFill>
                  <a:prstClr val="black"/>
                </a:solidFill>
              </a:rPr>
              <a:t>Chairs </a:t>
            </a:r>
            <a:r>
              <a:rPr lang="en-GB" sz="2800" dirty="0">
                <a:solidFill>
                  <a:prstClr val="black"/>
                </a:solidFill>
              </a:rPr>
              <a:t>: Shield &amp; Oval and heart shaped backs. Decoration was usually put on afterwards.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DDDDDD"/>
              </a:buClr>
              <a:buSzPct val="85000"/>
              <a:buFont typeface="Wingdings 2" pitchFamily="18" charset="2"/>
              <a:buChar char=""/>
            </a:pPr>
            <a:r>
              <a:rPr lang="en-GB" sz="2800" dirty="0">
                <a:solidFill>
                  <a:prstClr val="black"/>
                </a:solidFill>
              </a:rPr>
              <a:t>Favourite motif was ears of wheat</a:t>
            </a:r>
            <a:r>
              <a:rPr lang="en-IE" sz="2800" dirty="0">
                <a:solidFill>
                  <a:prstClr val="black"/>
                </a:solidFill>
              </a:rPr>
              <a:t>, swags &amp; Prince of Wales feathers</a:t>
            </a:r>
            <a:r>
              <a:rPr lang="en-GB" sz="2800" dirty="0">
                <a:solidFill>
                  <a:prstClr val="black"/>
                </a:solidFill>
              </a:rPr>
              <a:t>. Side boards with </a:t>
            </a:r>
            <a:r>
              <a:rPr lang="en-GB" sz="2800" dirty="0" smtClean="0">
                <a:solidFill>
                  <a:prstClr val="black"/>
                </a:solidFill>
              </a:rPr>
              <a:t>cupboards</a:t>
            </a:r>
            <a:r>
              <a:rPr lang="en-GB" sz="2800" dirty="0">
                <a:solidFill>
                  <a:prstClr val="black"/>
                </a:solidFill>
              </a:rPr>
              <a:t> </a:t>
            </a:r>
            <a:r>
              <a:rPr lang="en-GB" sz="2800" dirty="0" smtClean="0">
                <a:solidFill>
                  <a:prstClr val="black"/>
                </a:solidFill>
              </a:rPr>
              <a:t>and </a:t>
            </a:r>
            <a:r>
              <a:rPr lang="en-GB" sz="2800" dirty="0">
                <a:solidFill>
                  <a:prstClr val="black"/>
                </a:solidFill>
              </a:rPr>
              <a:t>apron </a:t>
            </a:r>
            <a:r>
              <a:rPr lang="en-GB" sz="2800" dirty="0" smtClean="0">
                <a:solidFill>
                  <a:prstClr val="black"/>
                </a:solidFill>
              </a:rPr>
              <a:t>pieces.</a:t>
            </a:r>
            <a:endParaRPr lang="en-GB" sz="2800" dirty="0">
              <a:solidFill>
                <a:prstClr val="black"/>
              </a:solidFill>
            </a:endParaRP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DDDDDD"/>
              </a:buClr>
              <a:buSzPct val="85000"/>
              <a:buFont typeface="Wingdings 2" pitchFamily="18" charset="2"/>
              <a:buChar char=""/>
            </a:pPr>
            <a:r>
              <a:rPr lang="en-GB" sz="2800" dirty="0">
                <a:solidFill>
                  <a:prstClr val="black"/>
                </a:solidFill>
              </a:rPr>
              <a:t>Mahogany &amp; Satinwood often with marquetry &amp; inlay, painting, lacquering &amp; gilding.</a:t>
            </a:r>
          </a:p>
          <a:p>
            <a:pPr marL="273050" lvl="0" indent="-273050" fontAlgn="base">
              <a:lnSpc>
                <a:spcPct val="90000"/>
              </a:lnSpc>
              <a:spcBef>
                <a:spcPts val="575"/>
              </a:spcBef>
              <a:spcAft>
                <a:spcPct val="0"/>
              </a:spcAft>
              <a:buClr>
                <a:srgbClr val="DDDDDD"/>
              </a:buClr>
              <a:buSzPct val="85000"/>
              <a:buFont typeface="Wingdings 2" pitchFamily="18" charset="2"/>
              <a:buChar char=""/>
            </a:pPr>
            <a:endParaRPr lang="en-GB" sz="2800" dirty="0">
              <a:solidFill>
                <a:prstClr val="black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9744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84</TotalTime>
  <Words>595</Words>
  <Application>Microsoft Office PowerPoint</Application>
  <PresentationFormat>Custom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Classification of Period Furniture </vt:lpstr>
      <vt:lpstr>Chronologically</vt:lpstr>
      <vt:lpstr>Chronologically</vt:lpstr>
      <vt:lpstr>Chronologically</vt:lpstr>
      <vt:lpstr>By Type Of Wood </vt:lpstr>
      <vt:lpstr>Thomas Chippendale  </vt:lpstr>
      <vt:lpstr>Robert Adam</vt:lpstr>
      <vt:lpstr>George Hepplewhite    </vt:lpstr>
      <vt:lpstr>Thomas Sheraton   </vt:lpstr>
    </vt:vector>
  </TitlesOfParts>
  <Company>Dublin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jennifer.byrne@dit.ie</cp:lastModifiedBy>
  <cp:revision>11</cp:revision>
  <dcterms:created xsi:type="dcterms:W3CDTF">2016-10-10T10:09:42Z</dcterms:created>
  <dcterms:modified xsi:type="dcterms:W3CDTF">2016-10-31T12:34:26Z</dcterms:modified>
</cp:coreProperties>
</file>