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7"/>
  </p:notesMasterIdLst>
  <p:sldIdLst>
    <p:sldId id="256" r:id="rId2"/>
    <p:sldId id="257" r:id="rId3"/>
    <p:sldId id="265" r:id="rId4"/>
    <p:sldId id="259" r:id="rId5"/>
    <p:sldId id="266" r:id="rId6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888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AD65E1-DB76-46E0-BBA7-FE5F9718A354}" type="datetimeFigureOut">
              <a:rPr lang="en-IE" smtClean="0"/>
              <a:pPr/>
              <a:t>29/09/2016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927C5A-EF76-4020-9FCC-6CAAEE0F2A11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1361353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074420" y="479864"/>
            <a:ext cx="5554980" cy="1962912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074420" y="2466752"/>
            <a:ext cx="5554980" cy="23368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E75496B-F67B-484F-BCE8-8FEFDD0EA37F}" type="datetime1">
              <a:rPr lang="en-US" smtClean="0"/>
              <a:t>9/29/2016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J.Byrne 2016</a:t>
            </a:r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691075" y="1885069"/>
            <a:ext cx="157734" cy="280416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867882" y="1793355"/>
            <a:ext cx="48006" cy="85344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22" grpId="0" build="p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6BFA6B-8893-4458-A1C8-3DFC0453CAB5}" type="datetime1">
              <a:rPr lang="en-US" smtClean="0"/>
              <a:t>9/29/2016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J.Byrne 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43500" y="366186"/>
            <a:ext cx="1371600" cy="7802033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7250" y="366188"/>
            <a:ext cx="4171950" cy="7802033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F1168D-4736-4472-A781-291E3EE9AFEE}" type="datetime1">
              <a:rPr lang="en-US" smtClean="0"/>
              <a:t>9/29/2016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J.Byrne 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AE54F2-056C-44DD-A179-C42A93C87534}" type="datetime1">
              <a:rPr lang="en-US" smtClean="0"/>
              <a:t>9/29/2016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J.Byrne 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712168" y="-72"/>
            <a:ext cx="5143500" cy="9144072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3794" y="3467100"/>
            <a:ext cx="4800600" cy="3048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33794" y="1422400"/>
            <a:ext cx="4800600" cy="2012949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7DD6D8F-ADF3-4040-9CA6-F426ABC7F119}" type="datetime1">
              <a:rPr lang="en-US" smtClean="0"/>
              <a:t>9/29/2016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J.Byrne 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1714500" y="0"/>
            <a:ext cx="57150" cy="9144072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29241" y="3752875"/>
            <a:ext cx="157734" cy="280416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806048" y="3661160"/>
            <a:ext cx="48006" cy="85344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6706" y="365760"/>
            <a:ext cx="5623560" cy="1524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76706" y="2032000"/>
            <a:ext cx="2743200" cy="621792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7066" y="2032000"/>
            <a:ext cx="2743200" cy="621792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90EEBC0-0DFC-43C3-8E73-FB57A46A31A4}" type="datetime1">
              <a:rPr lang="en-US" smtClean="0"/>
              <a:t>9/29/2016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J.Byrne 2016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6880448"/>
            <a:ext cx="6172200" cy="1524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437704"/>
            <a:ext cx="3017520" cy="85344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497580" y="437704"/>
            <a:ext cx="3017520" cy="85344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42900" y="1292448"/>
            <a:ext cx="3017520" cy="54864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97580" y="1292448"/>
            <a:ext cx="3017520" cy="54864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5DEBD7-F930-4A0E-9599-989E74F6AB19}" type="datetime1">
              <a:rPr lang="en-US" smtClean="0"/>
              <a:t>9/29/2016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J.Byrne 2016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6706" y="365760"/>
            <a:ext cx="5623560" cy="1524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FFB4BB-5019-40C5-8E16-EE37EEA4A48B}" type="datetime1">
              <a:rPr lang="en-US" smtClean="0"/>
              <a:t>9/29/2016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J.Byrne 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61238" y="0"/>
            <a:ext cx="6096762" cy="9144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3FFE9D9-57A7-41D5-890A-AFFD7F448887}" type="datetime1">
              <a:rPr lang="en-US" smtClean="0"/>
              <a:t>9/29/2016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J.Byrne 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761238" y="-72"/>
            <a:ext cx="54864" cy="9144072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289037"/>
            <a:ext cx="2857500" cy="154940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42900" y="1875952"/>
            <a:ext cx="2857500" cy="931333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" y="2844801"/>
            <a:ext cx="6115050" cy="532341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21E42B-264D-4A9C-AF5F-4FF655706956}" type="datetime1">
              <a:rPr lang="en-US" smtClean="0"/>
              <a:t>9/29/2016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J.Byrne 2016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15172" y="1422400"/>
            <a:ext cx="2057400" cy="26416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7B507D-7654-44D9-A55C-9761C3D1370D}" type="datetime1">
              <a:rPr lang="en-US" smtClean="0"/>
              <a:t>9/29/2016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J.Byrne 2016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71500" y="1422400"/>
            <a:ext cx="3429000" cy="6096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28650" y="1524005"/>
            <a:ext cx="3314700" cy="468604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297544" y="1272455"/>
            <a:ext cx="514350" cy="272413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3752750" y="1249048"/>
            <a:ext cx="486918" cy="272413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8650" y="6400800"/>
            <a:ext cx="3314700" cy="1016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611945" y="-1087896"/>
            <a:ext cx="1229165" cy="2185183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26613" y="28137"/>
            <a:ext cx="1276643" cy="2269588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37161" y="1406770"/>
            <a:ext cx="844288" cy="1470165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759655" y="-72"/>
            <a:ext cx="6098345" cy="9144072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076706" y="366184"/>
            <a:ext cx="5623560" cy="1524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076706" y="1930400"/>
            <a:ext cx="5623560" cy="64008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2686050" y="8407400"/>
            <a:ext cx="1600200" cy="63500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0285E393-7FEE-40CC-8799-CEA29A3C6DA9}" type="datetime1">
              <a:rPr lang="en-US" smtClean="0"/>
              <a:t>9/29/2016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4286250" y="8407400"/>
            <a:ext cx="2171700" cy="63500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r>
              <a:rPr lang="en-US" smtClean="0"/>
              <a:t>J.Byrne 2016</a:t>
            </a:r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6460236" y="8407400"/>
            <a:ext cx="342900" cy="63500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761238" y="-72"/>
            <a:ext cx="54864" cy="9144072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 build="p"/>
    </p:bldLst>
  </p:timing>
  <p:hf sldNum="0" hd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-Ywp7UJthB4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E" dirty="0" smtClean="0"/>
              <a:t>Drawer Construction</a:t>
            </a:r>
            <a:endParaRPr lang="en-I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E" dirty="0" smtClean="0"/>
              <a:t>Machine methods</a:t>
            </a:r>
            <a:endParaRPr lang="en-I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J.Byrne 2016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6706" y="366184"/>
            <a:ext cx="5623560" cy="1005416"/>
          </a:xfrm>
        </p:spPr>
        <p:txBody>
          <a:bodyPr>
            <a:normAutofit/>
          </a:bodyPr>
          <a:lstStyle/>
          <a:p>
            <a:r>
              <a:rPr lang="en-IE" sz="3200" dirty="0" smtClean="0"/>
              <a:t>Machine dovetails</a:t>
            </a:r>
            <a:endParaRPr lang="en-IE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295400"/>
            <a:ext cx="5623560" cy="7010400"/>
          </a:xfrm>
        </p:spPr>
        <p:txBody>
          <a:bodyPr>
            <a:normAutofit/>
          </a:bodyPr>
          <a:lstStyle/>
          <a:p>
            <a:r>
              <a:rPr lang="en-IE" sz="2400" dirty="0" smtClean="0"/>
              <a:t>The same rules apply to machine Dovetails regarding sizes etc. </a:t>
            </a:r>
          </a:p>
          <a:p>
            <a:r>
              <a:rPr lang="en-IE" sz="2400" dirty="0" smtClean="0"/>
              <a:t>Machine dovetails look the same as traditional dovetails from the outside.</a:t>
            </a:r>
          </a:p>
          <a:p>
            <a:endParaRPr lang="en-IE" sz="2400" dirty="0" smtClean="0"/>
          </a:p>
          <a:p>
            <a:endParaRPr lang="en-IE" sz="2400" dirty="0" smtClean="0"/>
          </a:p>
          <a:p>
            <a:endParaRPr lang="en-IE" sz="2400" dirty="0" smtClean="0"/>
          </a:p>
          <a:p>
            <a:endParaRPr lang="en-IE" sz="24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J.Byrne 2016</a:t>
            </a:r>
            <a:endParaRPr lang="en-US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62000" y="3429000"/>
            <a:ext cx="5639977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 cstate="email"/>
          <a:srcRect t="14617" r="1874" b="16705"/>
          <a:stretch>
            <a:fillRect/>
          </a:stretch>
        </p:blipFill>
        <p:spPr bwMode="auto">
          <a:xfrm>
            <a:off x="762000" y="5638800"/>
            <a:ext cx="548640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6706" y="366184"/>
            <a:ext cx="5623560" cy="1005416"/>
          </a:xfrm>
        </p:spPr>
        <p:txBody>
          <a:bodyPr>
            <a:normAutofit/>
          </a:bodyPr>
          <a:lstStyle/>
          <a:p>
            <a:r>
              <a:rPr lang="en-IE" sz="3200" dirty="0" smtClean="0"/>
              <a:t>Machine dovetails</a:t>
            </a:r>
            <a:endParaRPr lang="en-IE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295400"/>
            <a:ext cx="5623560" cy="7010400"/>
          </a:xfrm>
        </p:spPr>
        <p:txBody>
          <a:bodyPr>
            <a:normAutofit/>
          </a:bodyPr>
          <a:lstStyle/>
          <a:p>
            <a:r>
              <a:rPr lang="en-IE" sz="2400" dirty="0" smtClean="0"/>
              <a:t>Its only when you take them apart that you see the difference.</a:t>
            </a:r>
          </a:p>
          <a:p>
            <a:r>
              <a:rPr lang="en-IE" sz="2400" dirty="0" smtClean="0"/>
              <a:t>The inside face on the tails and sockets are rounded</a:t>
            </a:r>
          </a:p>
          <a:p>
            <a:endParaRPr lang="en-IE" sz="2400" dirty="0" smtClean="0"/>
          </a:p>
          <a:p>
            <a:endParaRPr lang="en-IE" sz="2400" dirty="0" smtClean="0"/>
          </a:p>
          <a:p>
            <a:endParaRPr lang="en-IE" sz="2400" dirty="0" smtClean="0"/>
          </a:p>
          <a:p>
            <a:endParaRPr lang="en-IE" sz="2400" dirty="0" smtClean="0"/>
          </a:p>
          <a:p>
            <a:endParaRPr lang="en-IE" sz="24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J.Byrne 2016</a:t>
            </a:r>
            <a:endParaRPr lang="en-US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email"/>
          <a:srcRect t="7858" r="5166" b="5707"/>
          <a:stretch>
            <a:fillRect/>
          </a:stretch>
        </p:blipFill>
        <p:spPr bwMode="auto">
          <a:xfrm>
            <a:off x="838200" y="2819400"/>
            <a:ext cx="53340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/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990600" y="1219200"/>
            <a:ext cx="56388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3200" dirty="0" smtClean="0"/>
              <a:t>Automatic Dovetailing Machine</a:t>
            </a:r>
            <a:endParaRPr lang="en-IE" sz="3200" dirty="0"/>
          </a:p>
        </p:txBody>
      </p:sp>
      <p:sp>
        <p:nvSpPr>
          <p:cNvPr id="13" name="Content Placeholder 12"/>
          <p:cNvSpPr>
            <a:spLocks noGrp="1"/>
          </p:cNvSpPr>
          <p:nvPr>
            <p:ph idx="1"/>
          </p:nvPr>
        </p:nvSpPr>
        <p:spPr>
          <a:xfrm>
            <a:off x="1076706" y="6324600"/>
            <a:ext cx="5623560" cy="2006600"/>
          </a:xfrm>
        </p:spPr>
        <p:txBody>
          <a:bodyPr>
            <a:normAutofit/>
          </a:bodyPr>
          <a:lstStyle/>
          <a:p>
            <a:r>
              <a:rPr lang="en-IE" sz="2400" dirty="0" smtClean="0"/>
              <a:t>This </a:t>
            </a:r>
            <a:r>
              <a:rPr lang="en-IE" sz="2400" dirty="0" err="1" smtClean="0"/>
              <a:t>Omec</a:t>
            </a:r>
            <a:r>
              <a:rPr lang="en-IE" sz="2400" dirty="0" smtClean="0"/>
              <a:t> 650 is an automatic dovetailing machine. It has one milling head that cuts out all the sockets and pins in one operation</a:t>
            </a:r>
            <a:r>
              <a:rPr lang="en-IE" sz="2400" dirty="0" smtClean="0"/>
              <a:t>.</a:t>
            </a:r>
          </a:p>
          <a:p>
            <a:r>
              <a:rPr lang="en-IE" sz="2400" dirty="0">
                <a:hlinkClick r:id="rId3"/>
              </a:rPr>
              <a:t>https://youtu.be/-</a:t>
            </a:r>
            <a:r>
              <a:rPr lang="en-IE" sz="2400" dirty="0" smtClean="0">
                <a:hlinkClick r:id="rId3"/>
              </a:rPr>
              <a:t>Ywp7UJthB4</a:t>
            </a:r>
            <a:endParaRPr lang="en-IE" sz="2400" dirty="0" smtClean="0"/>
          </a:p>
          <a:p>
            <a:endParaRPr lang="en-IE" sz="2400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J.Byrne 2016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3200" dirty="0" smtClean="0"/>
              <a:t>Automatic Dovetailing Machine</a:t>
            </a:r>
            <a:endParaRPr lang="en-IE" sz="3200" dirty="0"/>
          </a:p>
        </p:txBody>
      </p:sp>
      <p:sp>
        <p:nvSpPr>
          <p:cNvPr id="13" name="Content Placeholder 12"/>
          <p:cNvSpPr>
            <a:spLocks noGrp="1"/>
          </p:cNvSpPr>
          <p:nvPr>
            <p:ph idx="1"/>
          </p:nvPr>
        </p:nvSpPr>
        <p:spPr>
          <a:xfrm>
            <a:off x="1076706" y="6324600"/>
            <a:ext cx="5623560" cy="2006600"/>
          </a:xfrm>
        </p:spPr>
        <p:txBody>
          <a:bodyPr>
            <a:normAutofit/>
          </a:bodyPr>
          <a:lstStyle/>
          <a:p>
            <a:r>
              <a:rPr lang="en-IE" sz="2400" dirty="0" smtClean="0"/>
              <a:t>The dovetail milling head can be replaced with a straight milling head to create finger joints.</a:t>
            </a:r>
          </a:p>
          <a:p>
            <a:endParaRPr lang="en-IE" sz="2400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J.Byrne 2016</a:t>
            </a:r>
            <a:endParaRPr lang="en-US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email"/>
          <a:srcRect t="13585" r="10709" b="12453"/>
          <a:stretch>
            <a:fillRect/>
          </a:stretch>
        </p:blipFill>
        <p:spPr bwMode="auto">
          <a:xfrm>
            <a:off x="2286000" y="1828800"/>
            <a:ext cx="28194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117</TotalTime>
  <Words>118</Words>
  <Application>Microsoft Office PowerPoint</Application>
  <PresentationFormat>On-screen Show (4:3)</PresentationFormat>
  <Paragraphs>23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Solstice</vt:lpstr>
      <vt:lpstr>Drawer Construction</vt:lpstr>
      <vt:lpstr>Machine dovetails</vt:lpstr>
      <vt:lpstr>Machine dovetails</vt:lpstr>
      <vt:lpstr>Automatic Dovetailing Machine</vt:lpstr>
      <vt:lpstr>Automatic Dovetailing Machine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Drawer Construction</dc:title>
  <dc:creator>Owner</dc:creator>
  <cp:lastModifiedBy>jennifer.byrne@dit.ie</cp:lastModifiedBy>
  <cp:revision>19</cp:revision>
  <dcterms:created xsi:type="dcterms:W3CDTF">2006-08-16T00:00:00Z</dcterms:created>
  <dcterms:modified xsi:type="dcterms:W3CDTF">2016-09-29T12:29:35Z</dcterms:modified>
</cp:coreProperties>
</file>