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6858000" cy="9144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9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smtClean="0"/>
              <a:t>J.Byrne 2010</a:t>
            </a: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06306-8305-48D4-8A5F-E036BC1BDE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33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D03A-C49D-4DD9-ABDE-621B51891885}" type="datetimeFigureOut">
              <a:rPr lang="en-IE" smtClean="0"/>
              <a:t>15/11/2016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J.Byrne 2010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60309-F4C8-45DD-A6E3-BB953E014F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448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smtClean="0"/>
              <a:t>J.Byrne 2010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60309-F4C8-45DD-A6E3-BB953E014F0B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60309-F4C8-45DD-A6E3-BB953E014F0B}" type="slidenum">
              <a:rPr lang="en-IE" smtClean="0"/>
              <a:t>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J.Byrne 2010</a:t>
            </a:r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5556BAAA-EE5B-4F74-A28E-58766823C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820-14C6-4DD7-B4F6-32D2D4A3C1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891D-60FD-426A-8064-32AF08BFA0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A8028CC5-B48E-442C-9AB2-0B8462557B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74534B-52C4-49C1-9370-C69E461A35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A449550C-3A1F-4C95-895C-48EF953638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08EA-8D29-4C42-96C6-1BC4E270BC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6C08-A986-48A9-906D-B26ED67052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6DAFD-A3AB-4C09-AF01-BC628ACED7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0ABB-669B-44D6-B225-763B9A762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FF1A9D-10FA-4D04-A2BF-308AB4516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61AEF2-060D-4E46-95AE-ACD474630F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J.Byrne 2012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0EB4D3-F98D-442D-B98B-EF44582752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68413" y="3348038"/>
            <a:ext cx="4537075" cy="217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Knock Down</a:t>
            </a:r>
          </a:p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611188"/>
            <a:ext cx="6172200" cy="7556500"/>
          </a:xfrm>
        </p:spPr>
        <p:txBody>
          <a:bodyPr>
            <a:noAutofit/>
          </a:bodyPr>
          <a:lstStyle/>
          <a:p>
            <a:r>
              <a:rPr lang="en-GB" sz="1800" dirty="0" smtClean="0"/>
              <a:t>What does KD stand for? </a:t>
            </a:r>
            <a:r>
              <a:rPr lang="en-GB" sz="1800" dirty="0" smtClean="0"/>
              <a:t>____________________________________________</a:t>
            </a:r>
            <a:endParaRPr lang="en-GB" sz="1800" dirty="0" smtClean="0"/>
          </a:p>
          <a:p>
            <a:r>
              <a:rPr lang="en-GB" sz="1800" dirty="0" smtClean="0"/>
              <a:t>Why were KD fittings were </a:t>
            </a:r>
            <a:r>
              <a:rPr lang="en-GB" sz="1800" dirty="0"/>
              <a:t>originally </a:t>
            </a:r>
            <a:r>
              <a:rPr lang="en-GB" sz="1800" dirty="0" smtClean="0"/>
              <a:t>designed</a:t>
            </a:r>
            <a:r>
              <a:rPr lang="en-GB" sz="1800" dirty="0" smtClean="0"/>
              <a:t>?________________________________________________________________________________________________________________________________________________________________________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____________________________________________________________________________________________________________________________________</a:t>
            </a:r>
          </a:p>
          <a:p>
            <a:r>
              <a:rPr lang="en-GB" sz="1800" dirty="0" smtClean="0"/>
              <a:t>What materials are used in the making of these fittings? ____________________________________________</a:t>
            </a:r>
            <a:endParaRPr lang="en-GB" sz="1800" dirty="0" smtClean="0"/>
          </a:p>
          <a:p>
            <a:r>
              <a:rPr lang="en-GB" sz="1800" dirty="0" smtClean="0"/>
              <a:t>What are the advantages of KD Fittings? </a:t>
            </a:r>
          </a:p>
          <a:p>
            <a:r>
              <a:rPr lang="en-GB" sz="1800" dirty="0" smtClean="0"/>
              <a:t>____________________________________________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_____________________________________________________________________________________________________________________________________________________________________________________________</a:t>
            </a:r>
            <a:r>
              <a:rPr lang="en-GB" sz="1800" dirty="0" smtClean="0"/>
              <a:t>_</a:t>
            </a:r>
            <a:r>
              <a:rPr lang="en-GB" sz="1800" dirty="0" smtClean="0"/>
              <a:t>______________________________</a:t>
            </a:r>
            <a:endParaRPr lang="en-GB" sz="1800" dirty="0" smtClean="0"/>
          </a:p>
          <a:p>
            <a:r>
              <a:rPr lang="en-GB" sz="1800" dirty="0" smtClean="0"/>
              <a:t>What are the disadvantages of KD Fittings?</a:t>
            </a:r>
            <a:endParaRPr lang="en-GB" sz="1800" dirty="0"/>
          </a:p>
          <a:p>
            <a:r>
              <a:rPr lang="en-GB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err="1" smtClean="0"/>
              <a:t>J.Byrne</a:t>
            </a:r>
            <a:r>
              <a:rPr lang="en-GB" dirty="0" smtClean="0"/>
              <a:t>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468313"/>
            <a:ext cx="2078038" cy="1927225"/>
          </a:xfrm>
          <a:noFill/>
          <a:ln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68638" y="538163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b="15831"/>
          <a:stretch>
            <a:fillRect/>
          </a:stretch>
        </p:blipFill>
        <p:spPr>
          <a:xfrm>
            <a:off x="4076700" y="2133600"/>
            <a:ext cx="1814513" cy="1646238"/>
          </a:xfrm>
          <a:prstGeom prst="rect">
            <a:avLst/>
          </a:prstGeom>
          <a:noFill/>
          <a:ln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5175" y="4067175"/>
            <a:ext cx="1939925" cy="1768475"/>
          </a:xfrm>
          <a:prstGeom prst="rect">
            <a:avLst/>
          </a:prstGeom>
          <a:noFill/>
          <a:ln/>
        </p:spPr>
      </p:pic>
      <p:pic>
        <p:nvPicPr>
          <p:cNvPr id="11" name="Picture 18" descr="28-11-2007 16;19;43"/>
          <p:cNvPicPr>
            <a:picLocks noChangeAspect="1" noChangeArrowheads="1"/>
          </p:cNvPicPr>
          <p:nvPr/>
        </p:nvPicPr>
        <p:blipFill>
          <a:blip r:embed="rId6" cstate="print"/>
          <a:srcRect t="27696" r="-740"/>
          <a:stretch>
            <a:fillRect/>
          </a:stretch>
        </p:blipFill>
        <p:spPr>
          <a:xfrm>
            <a:off x="3645024" y="6084888"/>
            <a:ext cx="2376487" cy="2109787"/>
          </a:xfrm>
          <a:prstGeom prst="rect">
            <a:avLst/>
          </a:prstGeom>
          <a:noFill/>
          <a:ln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9445" y="23043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40968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0648" y="6372200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827088"/>
            <a:ext cx="2159000" cy="1693862"/>
          </a:xfrm>
          <a:noFill/>
          <a:ln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9725" y="2411413"/>
            <a:ext cx="1501775" cy="1382712"/>
          </a:xfrm>
          <a:prstGeom prst="rect">
            <a:avLst/>
          </a:prstGeom>
          <a:noFill/>
          <a:ln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4284663"/>
            <a:ext cx="1790700" cy="1666875"/>
          </a:xfrm>
          <a:prstGeom prst="rect">
            <a:avLst/>
          </a:prstGeom>
          <a:noFill/>
          <a:ln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1184" y="6228184"/>
            <a:ext cx="2660104" cy="2306480"/>
          </a:xfrm>
          <a:prstGeom prst="rect">
            <a:avLst/>
          </a:prstGeom>
          <a:noFill/>
          <a:ln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68638" y="538163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068960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2656" y="248376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6632" y="680424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8-11-2007 16;18;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4163" r="5453"/>
          <a:stretch>
            <a:fillRect/>
          </a:stretch>
        </p:blipFill>
        <p:spPr>
          <a:xfrm>
            <a:off x="620713" y="395288"/>
            <a:ext cx="1871662" cy="2395537"/>
          </a:xfrm>
          <a:noFill/>
          <a:ln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9725" y="2411413"/>
            <a:ext cx="1714500" cy="1790700"/>
          </a:xfrm>
          <a:prstGeom prst="rect">
            <a:avLst/>
          </a:prstGeom>
          <a:noFill/>
          <a:ln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4500563"/>
            <a:ext cx="1944687" cy="1811337"/>
          </a:xfrm>
          <a:prstGeom prst="rect">
            <a:avLst/>
          </a:prstGeom>
          <a:noFill/>
          <a:ln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5100" y="6444208"/>
            <a:ext cx="2516188" cy="1843087"/>
          </a:xfrm>
          <a:prstGeom prst="rect">
            <a:avLst/>
          </a:prstGeom>
          <a:noFill/>
          <a:ln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68960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40968" y="39553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0648" y="2627784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1453" y="662480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ini fi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611188"/>
            <a:ext cx="2160588" cy="2160587"/>
          </a:xfrm>
        </p:spPr>
      </p:pic>
      <p:pic>
        <p:nvPicPr>
          <p:cNvPr id="6" name="Picture 10" descr="5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50" y="2910830"/>
            <a:ext cx="1905000" cy="2381250"/>
          </a:xfrm>
          <a:prstGeom prst="rect">
            <a:avLst/>
          </a:prstGeom>
        </p:spPr>
      </p:pic>
      <p:pic>
        <p:nvPicPr>
          <p:cNvPr id="8" name="Picture 12" descr="hdb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5003800"/>
            <a:ext cx="2246312" cy="2036763"/>
          </a:xfrm>
          <a:prstGeom prst="rect">
            <a:avLst/>
          </a:prstGeom>
        </p:spPr>
      </p:pic>
      <p:pic>
        <p:nvPicPr>
          <p:cNvPr id="9" name="Picture 20" descr="O4UYCACZG0RECAN6QTUFCA70I3Y1CAAIZVOQCACCA8J0CANEO0H4CA3TPWGXCAUC7AOJCA38PSFLCARJ3DT1CAURPLO1CAO4WTBBCAED78CECA3M104ZCAY8RMFBCA0VHNZDCANOJOAGCAJHEZ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29000" y="5364163"/>
            <a:ext cx="2735263" cy="1798637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49275" y="7524750"/>
            <a:ext cx="5976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_______________________________</a:t>
            </a:r>
          </a:p>
          <a:p>
            <a:r>
              <a:rPr lang="en-GB" sz="2400" dirty="0" smtClean="0"/>
              <a:t>_______________________________</a:t>
            </a:r>
          </a:p>
          <a:p>
            <a:r>
              <a:rPr lang="en-GB" sz="2400" dirty="0" smtClean="0"/>
              <a:t>_______________________________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0648" y="295239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53781" y="576134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ed fasten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899592"/>
            <a:ext cx="2808288" cy="2246313"/>
          </a:xfrm>
        </p:spPr>
      </p:pic>
      <p:pic>
        <p:nvPicPr>
          <p:cNvPr id="5" name="Picture 29" descr="keyhole ha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60800" y="971600"/>
            <a:ext cx="2324100" cy="1858962"/>
          </a:xfrm>
          <a:prstGeom prst="rect">
            <a:avLst/>
          </a:prstGeom>
        </p:spPr>
      </p:pic>
      <p:pic>
        <p:nvPicPr>
          <p:cNvPr id="8" name="Picture 24" descr="metal connecting screw"/>
          <p:cNvPicPr>
            <a:picLocks noChangeAspect="1" noChangeArrowheads="1"/>
          </p:cNvPicPr>
          <p:nvPr/>
        </p:nvPicPr>
        <p:blipFill>
          <a:blip r:embed="rId4" cstate="print"/>
          <a:srcRect t="17894" r="-4474" b="16446"/>
          <a:stretch>
            <a:fillRect/>
          </a:stretch>
        </p:blipFill>
        <p:spPr>
          <a:xfrm>
            <a:off x="549275" y="5363939"/>
            <a:ext cx="2520950" cy="1584325"/>
          </a:xfrm>
          <a:prstGeom prst="rect">
            <a:avLst/>
          </a:prstGeom>
          <a:ln/>
        </p:spPr>
      </p:pic>
      <p:pic>
        <p:nvPicPr>
          <p:cNvPr id="9" name="Picture 13" descr="comfit screws"/>
          <p:cNvPicPr>
            <a:picLocks noChangeAspect="1" noChangeArrowheads="1"/>
          </p:cNvPicPr>
          <p:nvPr/>
        </p:nvPicPr>
        <p:blipFill>
          <a:blip r:embed="rId5" cstate="print"/>
          <a:srcRect t="18916" b="24417"/>
          <a:stretch>
            <a:fillRect/>
          </a:stretch>
        </p:blipFill>
        <p:spPr>
          <a:xfrm>
            <a:off x="4076700" y="5724748"/>
            <a:ext cx="1905000" cy="10795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0648" y="3528462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13048" y="691283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65749" y="3528462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21733" y="691283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</a:p>
          <a:p>
            <a:r>
              <a:rPr lang="en-GB" sz="2400" dirty="0" smtClean="0"/>
              <a:t>___________________</a:t>
            </a:r>
            <a:endParaRPr lang="en-GB" sz="2400" dirty="0"/>
          </a:p>
          <a:p>
            <a:r>
              <a:rPr lang="en-GB" sz="2400" dirty="0" smtClean="0"/>
              <a:t>___________________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s 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900113"/>
            <a:ext cx="3024188" cy="1998662"/>
          </a:xfr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92150" y="3203575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pic>
        <p:nvPicPr>
          <p:cNvPr id="6" name="Picture 11" descr="dt_m_mmc_ca_04i"/>
          <p:cNvPicPr>
            <a:picLocks noChangeAspect="1" noChangeArrowheads="1"/>
          </p:cNvPicPr>
          <p:nvPr/>
        </p:nvPicPr>
        <p:blipFill>
          <a:blip r:embed="rId3" cstate="print"/>
          <a:srcRect t="5223" b="18399"/>
          <a:stretch>
            <a:fillRect/>
          </a:stretch>
        </p:blipFill>
        <p:spPr>
          <a:xfrm>
            <a:off x="3933825" y="900113"/>
            <a:ext cx="2574925" cy="2089150"/>
          </a:xfrm>
          <a:prstGeom prst="rect">
            <a:avLst/>
          </a:prstGeom>
        </p:spPr>
      </p:pic>
      <p:pic>
        <p:nvPicPr>
          <p:cNvPr id="7" name="Picture 10" descr="carcase le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6613" y="4643438"/>
            <a:ext cx="1576387" cy="2941637"/>
          </a:xfrm>
          <a:prstGeom prst="rect">
            <a:avLst/>
          </a:prstGeom>
        </p:spPr>
      </p:pic>
      <p:pic>
        <p:nvPicPr>
          <p:cNvPr id="9" name="Picture 9" descr="cable outl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3463" y="4716463"/>
            <a:ext cx="2433637" cy="2079625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44478" y="3203848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64704" y="7998767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28454" y="7956376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orktop conne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900113"/>
            <a:ext cx="3009900" cy="1601787"/>
          </a:xfrm>
        </p:spPr>
      </p:pic>
      <p:pic>
        <p:nvPicPr>
          <p:cNvPr id="9" name="Picture 9" descr="zipbolt connec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6338" y="468313"/>
            <a:ext cx="2800350" cy="2800350"/>
          </a:xfrm>
          <a:ln/>
        </p:spPr>
      </p:pic>
      <p:pic>
        <p:nvPicPr>
          <p:cNvPr id="10" name="Picture 12" descr="easy clos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3375" y="5292725"/>
            <a:ext cx="3009900" cy="1262063"/>
          </a:xfrm>
        </p:spPr>
      </p:pic>
      <p:pic>
        <p:nvPicPr>
          <p:cNvPr id="12" name="Picture 13" descr="plastic towel r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0438" y="4787900"/>
            <a:ext cx="3009900" cy="2279650"/>
          </a:xfr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2150" y="3203575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4550" y="7422703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572470" y="7422703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 smtClean="0"/>
              <a:t>______________ </a:t>
            </a:r>
            <a:endParaRPr lang="en-GB" sz="2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122</Words>
  <Application>Microsoft Office PowerPoint</Application>
  <PresentationFormat>On-screen Show (4:3)</PresentationFormat>
  <Paragraphs>103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jennifer.byrne@dit.ie</cp:lastModifiedBy>
  <cp:revision>20</cp:revision>
  <cp:lastPrinted>2012-01-09T08:44:36Z</cp:lastPrinted>
  <dcterms:created xsi:type="dcterms:W3CDTF">2008-09-30T09:40:41Z</dcterms:created>
  <dcterms:modified xsi:type="dcterms:W3CDTF">2016-11-15T18:58:36Z</dcterms:modified>
</cp:coreProperties>
</file>