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notesMasterIdLst>
    <p:notesMasterId r:id="rId20"/>
  </p:notesMasterIdLst>
  <p:handoutMasterIdLst>
    <p:handoutMasterId r:id="rId21"/>
  </p:handoutMasterIdLst>
  <p:sldIdLst>
    <p:sldId id="256" r:id="rId2"/>
    <p:sldId id="273" r:id="rId3"/>
    <p:sldId id="276" r:id="rId4"/>
    <p:sldId id="266" r:id="rId5"/>
    <p:sldId id="265" r:id="rId6"/>
    <p:sldId id="278" r:id="rId7"/>
    <p:sldId id="257" r:id="rId8"/>
    <p:sldId id="274" r:id="rId9"/>
    <p:sldId id="258" r:id="rId10"/>
    <p:sldId id="259" r:id="rId11"/>
    <p:sldId id="267" r:id="rId12"/>
    <p:sldId id="275" r:id="rId13"/>
    <p:sldId id="261" r:id="rId14"/>
    <p:sldId id="270" r:id="rId15"/>
    <p:sldId id="271" r:id="rId16"/>
    <p:sldId id="272" r:id="rId17"/>
    <p:sldId id="277" r:id="rId18"/>
    <p:sldId id="279" r:id="rId19"/>
  </p:sldIdLst>
  <p:sldSz cx="6858000" cy="9144000" type="screen4x3"/>
  <p:notesSz cx="6797675" cy="9928225"/>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33CC33"/>
    <a:srgbClr val="FFFF00"/>
    <a:srgbClr val="800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2274" y="-30"/>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smtClean="0"/>
            </a:lvl1pPr>
          </a:lstStyle>
          <a:p>
            <a:pPr>
              <a:defRPr/>
            </a:pPr>
            <a:endParaRPr lang="en-IE"/>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smtClean="0"/>
            </a:lvl1pPr>
          </a:lstStyle>
          <a:p>
            <a:pPr>
              <a:defRPr/>
            </a:pPr>
            <a:fld id="{CB63B4E9-AF6A-4B29-AE95-3DAF0EC9834C}" type="datetimeFigureOut">
              <a:rPr lang="en-IE"/>
              <a:pPr>
                <a:defRPr/>
              </a:pPr>
              <a:t>28/04/2017</a:t>
            </a:fld>
            <a:endParaRPr lang="en-IE"/>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smtClean="0"/>
            </a:lvl1pPr>
          </a:lstStyle>
          <a:p>
            <a:pPr>
              <a:defRPr/>
            </a:pPr>
            <a:r>
              <a:rPr lang="en-IE"/>
              <a:t>J.Byrne 2012</a:t>
            </a:r>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smtClean="0"/>
            </a:lvl1pPr>
          </a:lstStyle>
          <a:p>
            <a:pPr>
              <a:defRPr/>
            </a:pPr>
            <a:fld id="{7940C95E-872F-4CC8-ABB0-6CC9E6C06833}" type="slidenum">
              <a:rPr lang="en-IE"/>
              <a:pPr>
                <a:defRPr/>
              </a:pPr>
              <a:t>‹#›</a:t>
            </a:fld>
            <a:endParaRPr lang="en-IE"/>
          </a:p>
        </p:txBody>
      </p:sp>
    </p:spTree>
    <p:extLst>
      <p:ext uri="{BB962C8B-B14F-4D97-AF65-F5344CB8AC3E}">
        <p14:creationId xmlns:p14="http://schemas.microsoft.com/office/powerpoint/2010/main" val="349849309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smtClean="0"/>
            </a:lvl1pPr>
          </a:lstStyle>
          <a:p>
            <a:pPr>
              <a:defRPr/>
            </a:pPr>
            <a:endParaRPr lang="en-IE"/>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smtClean="0"/>
            </a:lvl1pPr>
          </a:lstStyle>
          <a:p>
            <a:pPr>
              <a:defRPr/>
            </a:pPr>
            <a:fld id="{091B70F7-2A43-4A47-BAF0-0C3A789D1BBE}" type="datetimeFigureOut">
              <a:rPr lang="en-IE"/>
              <a:pPr>
                <a:defRPr/>
              </a:pPr>
              <a:t>28/04/2017</a:t>
            </a:fld>
            <a:endParaRPr lang="en-IE"/>
          </a:p>
        </p:txBody>
      </p:sp>
      <p:sp>
        <p:nvSpPr>
          <p:cNvPr id="4" name="Slide Image Placeholder 3"/>
          <p:cNvSpPr>
            <a:spLocks noGrp="1" noRot="1" noChangeAspect="1"/>
          </p:cNvSpPr>
          <p:nvPr>
            <p:ph type="sldImg" idx="2"/>
          </p:nvPr>
        </p:nvSpPr>
        <p:spPr>
          <a:xfrm>
            <a:off x="2003425" y="744538"/>
            <a:ext cx="2790825" cy="3722687"/>
          </a:xfrm>
          <a:prstGeom prst="rect">
            <a:avLst/>
          </a:prstGeom>
          <a:noFill/>
          <a:ln w="12700">
            <a:solidFill>
              <a:prstClr val="black"/>
            </a:solidFill>
          </a:ln>
        </p:spPr>
        <p:txBody>
          <a:bodyPr vert="horz" lIns="91440" tIns="45720" rIns="91440" bIns="45720" rtlCol="0" anchor="ctr"/>
          <a:lstStyle/>
          <a:p>
            <a:pPr lvl="0"/>
            <a:endParaRPr lang="en-IE" noProof="0" smtClean="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IE" noProof="0" smtClean="0"/>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smtClean="0"/>
            </a:lvl1pPr>
          </a:lstStyle>
          <a:p>
            <a:pPr>
              <a:defRPr/>
            </a:pPr>
            <a:r>
              <a:rPr lang="en-IE"/>
              <a:t>J.Byrne 2012</a:t>
            </a:r>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smtClean="0"/>
            </a:lvl1pPr>
          </a:lstStyle>
          <a:p>
            <a:pPr>
              <a:defRPr/>
            </a:pPr>
            <a:fld id="{0AB10E0C-8373-489E-B5AE-1D0F5E9B5033}" type="slidenum">
              <a:rPr lang="en-IE"/>
              <a:pPr>
                <a:defRPr/>
              </a:pPr>
              <a:t>‹#›</a:t>
            </a:fld>
            <a:endParaRPr lang="en-IE"/>
          </a:p>
        </p:txBody>
      </p:sp>
    </p:spTree>
    <p:extLst>
      <p:ext uri="{BB962C8B-B14F-4D97-AF65-F5344CB8AC3E}">
        <p14:creationId xmlns:p14="http://schemas.microsoft.com/office/powerpoint/2010/main" val="4130835122"/>
      </p:ext>
    </p:extLst>
  </p:cSld>
  <p:clrMap bg1="lt1" tx1="dk1" bg2="lt2" tx2="dk2" accent1="accent1" accent2="accent2" accent3="accent3" accent4="accent4" accent5="accent5" accent6="accent6" hlink="hlink" folHlink="folHlink"/>
  <p:hf hd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E" smtClean="0"/>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FC458D6-DFC2-4F90-BC7D-83A80B47356E}" type="slidenum">
              <a:rPr lang="en-IE"/>
              <a:pPr/>
              <a:t>17</a:t>
            </a:fld>
            <a:endParaRPr lang="en-IE"/>
          </a:p>
        </p:txBody>
      </p:sp>
      <p:sp>
        <p:nvSpPr>
          <p:cNvPr id="24581" name="Footer Placeholder 4"/>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IE"/>
              <a:t>J.Byrne 2012</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E" smtClean="0"/>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FC458D6-DFC2-4F90-BC7D-83A80B47356E}" type="slidenum">
              <a:rPr lang="en-IE"/>
              <a:pPr/>
              <a:t>18</a:t>
            </a:fld>
            <a:endParaRPr lang="en-IE"/>
          </a:p>
        </p:txBody>
      </p:sp>
      <p:sp>
        <p:nvSpPr>
          <p:cNvPr id="24581" name="Footer Placeholder 4"/>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IE"/>
              <a:t>J.Byrne 2012</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4" name="Rectangle 3"/>
          <p:cNvSpPr/>
          <p:nvPr/>
        </p:nvSpPr>
        <p:spPr>
          <a:xfrm flipH="1">
            <a:off x="2000250" y="0"/>
            <a:ext cx="4857750" cy="9144000"/>
          </a:xfrm>
          <a:prstGeom prst="rect">
            <a:avLst/>
          </a:prstGeom>
          <a:blipFill>
            <a:blip r:embed="rId2" cstate="email">
              <a:alphaModFix amt="43000"/>
              <a:extLst>
                <a:ext uri="{28A0092B-C50C-407E-A947-70E740481C1C}">
                  <a14:useLocalDpi xmlns:a14="http://schemas.microsoft.com/office/drawing/2010/main"/>
                </a:ext>
              </a:extLst>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Straight Connector 4"/>
          <p:cNvSpPr>
            <a:spLocks noChangeShapeType="1"/>
          </p:cNvSpPr>
          <p:nvPr/>
        </p:nvSpPr>
        <p:spPr bwMode="auto">
          <a:xfrm rot="16200000">
            <a:off x="-2571750" y="4572000"/>
            <a:ext cx="9144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a:defRPr/>
            </a:pPr>
            <a:endParaRPr lang="en-US"/>
          </a:p>
        </p:txBody>
      </p:sp>
      <p:sp>
        <p:nvSpPr>
          <p:cNvPr id="12" name="Title 11"/>
          <p:cNvSpPr>
            <a:spLocks noGrp="1"/>
          </p:cNvSpPr>
          <p:nvPr>
            <p:ph type="ctrTitle"/>
          </p:nvPr>
        </p:nvSpPr>
        <p:spPr>
          <a:xfrm>
            <a:off x="2525151" y="711200"/>
            <a:ext cx="3829050" cy="3824224"/>
          </a:xfrm>
        </p:spPr>
        <p:txBody>
          <a:bodyPr>
            <a:noAutofit/>
          </a:bodyPr>
          <a:lstStyle>
            <a:lvl1pPr algn="r">
              <a:defRPr sz="4200" b="1"/>
            </a:lvl1pPr>
            <a:extLst/>
          </a:lstStyle>
          <a:p>
            <a:r>
              <a:rPr lang="en-US" smtClean="0"/>
              <a:t>Click to edit Master title style</a:t>
            </a:r>
            <a:endParaRPr lang="en-US"/>
          </a:p>
        </p:txBody>
      </p:sp>
      <p:sp>
        <p:nvSpPr>
          <p:cNvPr id="25" name="Subtitle 24"/>
          <p:cNvSpPr>
            <a:spLocks noGrp="1"/>
          </p:cNvSpPr>
          <p:nvPr>
            <p:ph type="subTitle" idx="1"/>
          </p:nvPr>
        </p:nvSpPr>
        <p:spPr>
          <a:xfrm>
            <a:off x="2515831" y="4719819"/>
            <a:ext cx="3836084" cy="1468331"/>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30"/>
          <p:cNvSpPr>
            <a:spLocks noGrp="1"/>
          </p:cNvSpPr>
          <p:nvPr>
            <p:ph type="dt" sz="half" idx="10"/>
          </p:nvPr>
        </p:nvSpPr>
        <p:spPr>
          <a:xfrm>
            <a:off x="4403725" y="8743950"/>
            <a:ext cx="1501775" cy="303213"/>
          </a:xfrm>
        </p:spPr>
        <p:txBody>
          <a:bodyPr/>
          <a:lstStyle>
            <a:lvl1pPr>
              <a:defRPr lang="en-US">
                <a:solidFill>
                  <a:srgbClr val="FFFFFF"/>
                </a:solidFill>
              </a:defRPr>
            </a:lvl1pPr>
            <a:extLst/>
          </a:lstStyle>
          <a:p>
            <a:pPr>
              <a:defRPr/>
            </a:pPr>
            <a:endParaRPr lang="en-GB"/>
          </a:p>
        </p:txBody>
      </p:sp>
      <p:sp>
        <p:nvSpPr>
          <p:cNvPr id="7" name="Footer Placeholder 17"/>
          <p:cNvSpPr>
            <a:spLocks noGrp="1"/>
          </p:cNvSpPr>
          <p:nvPr>
            <p:ph type="ftr" sz="quarter" idx="11"/>
          </p:nvPr>
        </p:nvSpPr>
        <p:spPr>
          <a:xfrm>
            <a:off x="2114550" y="8743950"/>
            <a:ext cx="2195513" cy="304800"/>
          </a:xfrm>
        </p:spPr>
        <p:txBody>
          <a:bodyPr/>
          <a:lstStyle>
            <a:lvl1pPr>
              <a:defRPr lang="en-US" smtClean="0">
                <a:solidFill>
                  <a:srgbClr val="FFFFFF"/>
                </a:solidFill>
              </a:defRPr>
            </a:lvl1pPr>
            <a:extLst/>
          </a:lstStyle>
          <a:p>
            <a:pPr>
              <a:defRPr/>
            </a:pPr>
            <a:r>
              <a:rPr lang="en-GB" smtClean="0"/>
              <a:t>J.byrne 2013</a:t>
            </a:r>
            <a:endParaRPr lang="en-GB"/>
          </a:p>
        </p:txBody>
      </p:sp>
      <p:sp>
        <p:nvSpPr>
          <p:cNvPr id="8" name="Slide Number Placeholder 28"/>
          <p:cNvSpPr>
            <a:spLocks noGrp="1"/>
          </p:cNvSpPr>
          <p:nvPr>
            <p:ph type="sldNum" sz="quarter" idx="12"/>
          </p:nvPr>
        </p:nvSpPr>
        <p:spPr>
          <a:xfrm>
            <a:off x="5910263" y="8742363"/>
            <a:ext cx="441325" cy="304800"/>
          </a:xfrm>
        </p:spPr>
        <p:txBody>
          <a:bodyPr/>
          <a:lstStyle>
            <a:lvl1pPr>
              <a:defRPr lang="en-US">
                <a:solidFill>
                  <a:srgbClr val="FFFFFF"/>
                </a:solidFill>
              </a:defRPr>
            </a:lvl1pPr>
            <a:extLst/>
          </a:lstStyle>
          <a:p>
            <a:pPr>
              <a:defRPr/>
            </a:pPr>
            <a:fld id="{276068E6-87D4-47D7-B942-A1CFFE6C8779}" type="slidenum">
              <a:rPr lang="en-GB"/>
              <a:pPr>
                <a:defRPr/>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endParaRPr lang="en-GB"/>
          </a:p>
        </p:txBody>
      </p:sp>
      <p:sp>
        <p:nvSpPr>
          <p:cNvPr id="5" name="Footer Placeholder 3"/>
          <p:cNvSpPr>
            <a:spLocks noGrp="1"/>
          </p:cNvSpPr>
          <p:nvPr>
            <p:ph type="ftr" sz="quarter" idx="11"/>
          </p:nvPr>
        </p:nvSpPr>
        <p:spPr/>
        <p:txBody>
          <a:bodyPr/>
          <a:lstStyle>
            <a:lvl1pPr>
              <a:defRPr/>
            </a:lvl1pPr>
          </a:lstStyle>
          <a:p>
            <a:pPr>
              <a:defRPr/>
            </a:pPr>
            <a:r>
              <a:rPr lang="en-GB" smtClean="0"/>
              <a:t>J.byrne 2013</a:t>
            </a:r>
            <a:endParaRPr lang="en-GB"/>
          </a:p>
        </p:txBody>
      </p:sp>
      <p:sp>
        <p:nvSpPr>
          <p:cNvPr id="6" name="Slide Number Placeholder 15"/>
          <p:cNvSpPr>
            <a:spLocks noGrp="1"/>
          </p:cNvSpPr>
          <p:nvPr>
            <p:ph type="sldNum" sz="quarter" idx="12"/>
          </p:nvPr>
        </p:nvSpPr>
        <p:spPr/>
        <p:txBody>
          <a:bodyPr/>
          <a:lstStyle>
            <a:lvl1pPr>
              <a:defRPr/>
            </a:lvl1pPr>
          </a:lstStyle>
          <a:p>
            <a:pPr>
              <a:defRPr/>
            </a:pPr>
            <a:fld id="{A8BF6B6F-CAE6-4050-A673-697C99715B5F}"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14900" y="366608"/>
            <a:ext cx="1143000" cy="7802033"/>
          </a:xfrm>
        </p:spPr>
        <p:txBody>
          <a:bodyPr vert="eaVert" ancho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90"/>
            <a:ext cx="4514850" cy="7802033"/>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3181350" y="8743950"/>
            <a:ext cx="1503363" cy="303213"/>
          </a:xfrm>
        </p:spPr>
        <p:txBody>
          <a:bodyPr/>
          <a:lstStyle>
            <a:lvl1pPr>
              <a:defRPr/>
            </a:lvl1pPr>
            <a:extLst/>
          </a:lstStyle>
          <a:p>
            <a:pPr>
              <a:defRPr/>
            </a:pPr>
            <a:endParaRPr lang="en-GB"/>
          </a:p>
        </p:txBody>
      </p:sp>
      <p:sp>
        <p:nvSpPr>
          <p:cNvPr id="5" name="Footer Placeholder 4"/>
          <p:cNvSpPr>
            <a:spLocks noGrp="1"/>
          </p:cNvSpPr>
          <p:nvPr>
            <p:ph type="ftr" sz="quarter" idx="11"/>
          </p:nvPr>
        </p:nvSpPr>
        <p:spPr>
          <a:xfrm>
            <a:off x="342900" y="8742363"/>
            <a:ext cx="2743200" cy="304800"/>
          </a:xfrm>
        </p:spPr>
        <p:txBody>
          <a:bodyPr/>
          <a:lstStyle>
            <a:lvl1pPr>
              <a:defRPr smtClean="0"/>
            </a:lvl1pPr>
            <a:extLst/>
          </a:lstStyle>
          <a:p>
            <a:pPr>
              <a:defRPr/>
            </a:pPr>
            <a:r>
              <a:rPr lang="en-GB" smtClean="0"/>
              <a:t>J.byrne 2013</a:t>
            </a:r>
            <a:endParaRPr lang="en-GB"/>
          </a:p>
        </p:txBody>
      </p:sp>
      <p:sp>
        <p:nvSpPr>
          <p:cNvPr id="6" name="Slide Number Placeholder 5"/>
          <p:cNvSpPr>
            <a:spLocks noGrp="1"/>
          </p:cNvSpPr>
          <p:nvPr>
            <p:ph type="sldNum" sz="quarter" idx="12"/>
          </p:nvPr>
        </p:nvSpPr>
        <p:spPr>
          <a:xfrm>
            <a:off x="4691063" y="8737600"/>
            <a:ext cx="441325" cy="304800"/>
          </a:xfrm>
        </p:spPr>
        <p:txBody>
          <a:bodyPr/>
          <a:lstStyle>
            <a:lvl1pPr>
              <a:defRPr>
                <a:solidFill>
                  <a:schemeClr val="tx2"/>
                </a:solidFill>
              </a:defRPr>
            </a:lvl1pPr>
            <a:extLst/>
          </a:lstStyle>
          <a:p>
            <a:pPr>
              <a:defRPr/>
            </a:pPr>
            <a:fld id="{32B90317-4820-4729-9765-AF1A856EE430}"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p:spPr>
        <p:txBody>
          <a:bodyPr/>
          <a:lstStyle/>
          <a:p>
            <a:r>
              <a:rPr lang="en-US" smtClean="0"/>
              <a:t>Click to edit Master title style</a:t>
            </a:r>
            <a:endParaRPr lang="en-IE"/>
          </a:p>
        </p:txBody>
      </p:sp>
      <p:sp>
        <p:nvSpPr>
          <p:cNvPr id="3" name="Text Placeholder 2"/>
          <p:cNvSpPr>
            <a:spLocks noGrp="1"/>
          </p:cNvSpPr>
          <p:nvPr>
            <p:ph type="body" sz="half" idx="1"/>
          </p:nvPr>
        </p:nvSpPr>
        <p:spPr>
          <a:xfrm>
            <a:off x="342900" y="2133600"/>
            <a:ext cx="3009900" cy="60340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quarter" idx="2"/>
          </p:nvPr>
        </p:nvSpPr>
        <p:spPr>
          <a:xfrm>
            <a:off x="3505200" y="2133600"/>
            <a:ext cx="3009900" cy="29400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Content Placeholder 4"/>
          <p:cNvSpPr>
            <a:spLocks noGrp="1"/>
          </p:cNvSpPr>
          <p:nvPr>
            <p:ph sz="quarter" idx="3"/>
          </p:nvPr>
        </p:nvSpPr>
        <p:spPr>
          <a:xfrm>
            <a:off x="3505200" y="5226050"/>
            <a:ext cx="3009900" cy="29416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Date Placeholder 26"/>
          <p:cNvSpPr>
            <a:spLocks noGrp="1"/>
          </p:cNvSpPr>
          <p:nvPr>
            <p:ph type="dt" sz="half" idx="10"/>
          </p:nvPr>
        </p:nvSpPr>
        <p:spPr/>
        <p:txBody>
          <a:bodyPr/>
          <a:lstStyle>
            <a:lvl1pPr>
              <a:defRPr/>
            </a:lvl1pPr>
          </a:lstStyle>
          <a:p>
            <a:pPr>
              <a:defRPr/>
            </a:pPr>
            <a:endParaRPr lang="en-GB"/>
          </a:p>
        </p:txBody>
      </p:sp>
      <p:sp>
        <p:nvSpPr>
          <p:cNvPr id="7" name="Footer Placeholder 3"/>
          <p:cNvSpPr>
            <a:spLocks noGrp="1"/>
          </p:cNvSpPr>
          <p:nvPr>
            <p:ph type="ftr" sz="quarter" idx="11"/>
          </p:nvPr>
        </p:nvSpPr>
        <p:spPr/>
        <p:txBody>
          <a:bodyPr/>
          <a:lstStyle>
            <a:lvl1pPr>
              <a:defRPr/>
            </a:lvl1pPr>
          </a:lstStyle>
          <a:p>
            <a:pPr>
              <a:defRPr/>
            </a:pPr>
            <a:r>
              <a:rPr lang="en-GB" smtClean="0"/>
              <a:t>J.byrne 2013</a:t>
            </a:r>
            <a:endParaRPr lang="en-GB"/>
          </a:p>
        </p:txBody>
      </p:sp>
      <p:sp>
        <p:nvSpPr>
          <p:cNvPr id="8" name="Slide Number Placeholder 15"/>
          <p:cNvSpPr>
            <a:spLocks noGrp="1"/>
          </p:cNvSpPr>
          <p:nvPr>
            <p:ph type="sldNum" sz="quarter" idx="12"/>
          </p:nvPr>
        </p:nvSpPr>
        <p:spPr/>
        <p:txBody>
          <a:bodyPr/>
          <a:lstStyle>
            <a:lvl1pPr>
              <a:defRPr/>
            </a:lvl1pPr>
          </a:lstStyle>
          <a:p>
            <a:pPr>
              <a:defRPr/>
            </a:pPr>
            <a:fld id="{A96CC89C-589F-47B0-8DEF-F32C7F67B0BB}" type="slidenum">
              <a:rPr lang="en-GB"/>
              <a:pPr>
                <a:defRPr/>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342900" y="366713"/>
            <a:ext cx="6172200" cy="1524000"/>
          </a:xfrm>
        </p:spPr>
        <p:txBody>
          <a:bodyPr/>
          <a:lstStyle/>
          <a:p>
            <a:r>
              <a:rPr lang="en-US" smtClean="0"/>
              <a:t>Click to edit Master title style</a:t>
            </a:r>
            <a:endParaRPr lang="en-IE"/>
          </a:p>
        </p:txBody>
      </p:sp>
      <p:sp>
        <p:nvSpPr>
          <p:cNvPr id="3" name="Content Placeholder 2"/>
          <p:cNvSpPr>
            <a:spLocks noGrp="1"/>
          </p:cNvSpPr>
          <p:nvPr>
            <p:ph sz="quarter" idx="1"/>
          </p:nvPr>
        </p:nvSpPr>
        <p:spPr>
          <a:xfrm>
            <a:off x="342900" y="2133600"/>
            <a:ext cx="3009900" cy="29400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quarter" idx="2"/>
          </p:nvPr>
        </p:nvSpPr>
        <p:spPr>
          <a:xfrm>
            <a:off x="3505200" y="2133600"/>
            <a:ext cx="3009900" cy="29400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Content Placeholder 4"/>
          <p:cNvSpPr>
            <a:spLocks noGrp="1"/>
          </p:cNvSpPr>
          <p:nvPr>
            <p:ph sz="quarter" idx="3"/>
          </p:nvPr>
        </p:nvSpPr>
        <p:spPr>
          <a:xfrm>
            <a:off x="342900" y="5226050"/>
            <a:ext cx="3009900" cy="29416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Content Placeholder 5"/>
          <p:cNvSpPr>
            <a:spLocks noGrp="1"/>
          </p:cNvSpPr>
          <p:nvPr>
            <p:ph sz="quarter" idx="4"/>
          </p:nvPr>
        </p:nvSpPr>
        <p:spPr>
          <a:xfrm>
            <a:off x="3505200" y="5226050"/>
            <a:ext cx="3009900" cy="29416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26"/>
          <p:cNvSpPr>
            <a:spLocks noGrp="1"/>
          </p:cNvSpPr>
          <p:nvPr>
            <p:ph type="dt" sz="half" idx="10"/>
          </p:nvPr>
        </p:nvSpPr>
        <p:spPr/>
        <p:txBody>
          <a:bodyPr/>
          <a:lstStyle>
            <a:lvl1pPr>
              <a:defRPr/>
            </a:lvl1pPr>
          </a:lstStyle>
          <a:p>
            <a:pPr>
              <a:defRPr/>
            </a:pPr>
            <a:endParaRPr lang="en-GB"/>
          </a:p>
        </p:txBody>
      </p:sp>
      <p:sp>
        <p:nvSpPr>
          <p:cNvPr id="8" name="Footer Placeholder 3"/>
          <p:cNvSpPr>
            <a:spLocks noGrp="1"/>
          </p:cNvSpPr>
          <p:nvPr>
            <p:ph type="ftr" sz="quarter" idx="11"/>
          </p:nvPr>
        </p:nvSpPr>
        <p:spPr/>
        <p:txBody>
          <a:bodyPr/>
          <a:lstStyle>
            <a:lvl1pPr>
              <a:defRPr/>
            </a:lvl1pPr>
          </a:lstStyle>
          <a:p>
            <a:pPr>
              <a:defRPr/>
            </a:pPr>
            <a:r>
              <a:rPr lang="en-GB" smtClean="0"/>
              <a:t>J.byrne 2013</a:t>
            </a:r>
            <a:endParaRPr lang="en-GB"/>
          </a:p>
        </p:txBody>
      </p:sp>
      <p:sp>
        <p:nvSpPr>
          <p:cNvPr id="9" name="Slide Number Placeholder 15"/>
          <p:cNvSpPr>
            <a:spLocks noGrp="1"/>
          </p:cNvSpPr>
          <p:nvPr>
            <p:ph type="sldNum" sz="quarter" idx="12"/>
          </p:nvPr>
        </p:nvSpPr>
        <p:spPr/>
        <p:txBody>
          <a:bodyPr/>
          <a:lstStyle>
            <a:lvl1pPr>
              <a:defRPr/>
            </a:lvl1pPr>
          </a:lstStyle>
          <a:p>
            <a:pPr>
              <a:defRPr/>
            </a:pPr>
            <a:fld id="{38A44EB6-8CC1-4283-9576-47CA87840BBF}" type="slidenum">
              <a:rPr lang="en-GB"/>
              <a:pPr>
                <a:defRPr/>
              </a:pPr>
              <a:t>‹#›</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p:spPr>
        <p:txBody>
          <a:bodyPr/>
          <a:lstStyle/>
          <a:p>
            <a:r>
              <a:rPr lang="en-US" smtClean="0"/>
              <a:t>Click to edit Master title style</a:t>
            </a:r>
            <a:endParaRPr lang="en-IE"/>
          </a:p>
        </p:txBody>
      </p:sp>
      <p:sp>
        <p:nvSpPr>
          <p:cNvPr id="3" name="Content Placeholder 2"/>
          <p:cNvSpPr>
            <a:spLocks noGrp="1"/>
          </p:cNvSpPr>
          <p:nvPr>
            <p:ph sz="half" idx="1"/>
          </p:nvPr>
        </p:nvSpPr>
        <p:spPr>
          <a:xfrm>
            <a:off x="342900" y="2133600"/>
            <a:ext cx="6172200" cy="29400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342900" y="5226050"/>
            <a:ext cx="6172200" cy="29416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26"/>
          <p:cNvSpPr>
            <a:spLocks noGrp="1"/>
          </p:cNvSpPr>
          <p:nvPr>
            <p:ph type="dt" sz="half" idx="10"/>
          </p:nvPr>
        </p:nvSpPr>
        <p:spPr/>
        <p:txBody>
          <a:bodyPr/>
          <a:lstStyle>
            <a:lvl1pPr>
              <a:defRPr/>
            </a:lvl1pPr>
          </a:lstStyle>
          <a:p>
            <a:pPr>
              <a:defRPr/>
            </a:pPr>
            <a:endParaRPr lang="en-GB"/>
          </a:p>
        </p:txBody>
      </p:sp>
      <p:sp>
        <p:nvSpPr>
          <p:cNvPr id="6" name="Footer Placeholder 3"/>
          <p:cNvSpPr>
            <a:spLocks noGrp="1"/>
          </p:cNvSpPr>
          <p:nvPr>
            <p:ph type="ftr" sz="quarter" idx="11"/>
          </p:nvPr>
        </p:nvSpPr>
        <p:spPr/>
        <p:txBody>
          <a:bodyPr/>
          <a:lstStyle>
            <a:lvl1pPr>
              <a:defRPr/>
            </a:lvl1pPr>
          </a:lstStyle>
          <a:p>
            <a:pPr>
              <a:defRPr/>
            </a:pPr>
            <a:r>
              <a:rPr lang="en-GB" smtClean="0"/>
              <a:t>J.byrne 2013</a:t>
            </a:r>
            <a:endParaRPr lang="en-GB"/>
          </a:p>
        </p:txBody>
      </p:sp>
      <p:sp>
        <p:nvSpPr>
          <p:cNvPr id="7" name="Slide Number Placeholder 15"/>
          <p:cNvSpPr>
            <a:spLocks noGrp="1"/>
          </p:cNvSpPr>
          <p:nvPr>
            <p:ph type="sldNum" sz="quarter" idx="12"/>
          </p:nvPr>
        </p:nvSpPr>
        <p:spPr/>
        <p:txBody>
          <a:bodyPr/>
          <a:lstStyle>
            <a:lvl1pPr>
              <a:defRPr/>
            </a:lvl1pPr>
          </a:lstStyle>
          <a:p>
            <a:pPr>
              <a:defRPr/>
            </a:pPr>
            <a:fld id="{61A96976-E970-4CB3-A045-EDB56DFEFF0D}" type="slidenum">
              <a:rPr lang="en-GB"/>
              <a:pPr>
                <a:defRPr/>
              </a:pPr>
              <a:t>‹#›</a:t>
            </a:fld>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p:spPr>
        <p:txBody>
          <a:bodyPr/>
          <a:lstStyle/>
          <a:p>
            <a:r>
              <a:rPr lang="en-US" smtClean="0"/>
              <a:t>Click to edit Master title style</a:t>
            </a:r>
            <a:endParaRPr lang="en-IE"/>
          </a:p>
        </p:txBody>
      </p:sp>
      <p:sp>
        <p:nvSpPr>
          <p:cNvPr id="3" name="Content Placeholder 2"/>
          <p:cNvSpPr>
            <a:spLocks noGrp="1"/>
          </p:cNvSpPr>
          <p:nvPr>
            <p:ph sz="quarter" idx="1"/>
          </p:nvPr>
        </p:nvSpPr>
        <p:spPr>
          <a:xfrm>
            <a:off x="342900" y="2133600"/>
            <a:ext cx="3009900" cy="29400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quarter" idx="2"/>
          </p:nvPr>
        </p:nvSpPr>
        <p:spPr>
          <a:xfrm>
            <a:off x="3505200" y="2133600"/>
            <a:ext cx="3009900" cy="29400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half" idx="3"/>
          </p:nvPr>
        </p:nvSpPr>
        <p:spPr>
          <a:xfrm>
            <a:off x="342900" y="5226050"/>
            <a:ext cx="6172200" cy="29416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Date Placeholder 26"/>
          <p:cNvSpPr>
            <a:spLocks noGrp="1"/>
          </p:cNvSpPr>
          <p:nvPr>
            <p:ph type="dt" sz="half" idx="10"/>
          </p:nvPr>
        </p:nvSpPr>
        <p:spPr/>
        <p:txBody>
          <a:bodyPr/>
          <a:lstStyle>
            <a:lvl1pPr>
              <a:defRPr/>
            </a:lvl1pPr>
          </a:lstStyle>
          <a:p>
            <a:pPr>
              <a:defRPr/>
            </a:pPr>
            <a:endParaRPr lang="en-GB"/>
          </a:p>
        </p:txBody>
      </p:sp>
      <p:sp>
        <p:nvSpPr>
          <p:cNvPr id="7" name="Footer Placeholder 3"/>
          <p:cNvSpPr>
            <a:spLocks noGrp="1"/>
          </p:cNvSpPr>
          <p:nvPr>
            <p:ph type="ftr" sz="quarter" idx="11"/>
          </p:nvPr>
        </p:nvSpPr>
        <p:spPr/>
        <p:txBody>
          <a:bodyPr/>
          <a:lstStyle>
            <a:lvl1pPr>
              <a:defRPr/>
            </a:lvl1pPr>
          </a:lstStyle>
          <a:p>
            <a:pPr>
              <a:defRPr/>
            </a:pPr>
            <a:r>
              <a:rPr lang="en-GB" smtClean="0"/>
              <a:t>J.byrne 2013</a:t>
            </a:r>
            <a:endParaRPr lang="en-GB"/>
          </a:p>
        </p:txBody>
      </p:sp>
      <p:sp>
        <p:nvSpPr>
          <p:cNvPr id="8" name="Slide Number Placeholder 15"/>
          <p:cNvSpPr>
            <a:spLocks noGrp="1"/>
          </p:cNvSpPr>
          <p:nvPr>
            <p:ph type="sldNum" sz="quarter" idx="12"/>
          </p:nvPr>
        </p:nvSpPr>
        <p:spPr/>
        <p:txBody>
          <a:bodyPr/>
          <a:lstStyle>
            <a:lvl1pPr>
              <a:defRPr/>
            </a:lvl1pPr>
          </a:lstStyle>
          <a:p>
            <a:pPr>
              <a:defRPr/>
            </a:pPr>
            <a:fld id="{109B68E1-D163-458D-B62D-FF12C46A6339}"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endParaRPr lang="en-GB"/>
          </a:p>
        </p:txBody>
      </p:sp>
      <p:sp>
        <p:nvSpPr>
          <p:cNvPr id="5" name="Footer Placeholder 3"/>
          <p:cNvSpPr>
            <a:spLocks noGrp="1"/>
          </p:cNvSpPr>
          <p:nvPr>
            <p:ph type="ftr" sz="quarter" idx="11"/>
          </p:nvPr>
        </p:nvSpPr>
        <p:spPr/>
        <p:txBody>
          <a:bodyPr/>
          <a:lstStyle>
            <a:lvl1pPr>
              <a:defRPr/>
            </a:lvl1pPr>
          </a:lstStyle>
          <a:p>
            <a:pPr>
              <a:defRPr/>
            </a:pPr>
            <a:r>
              <a:rPr lang="en-GB" smtClean="0"/>
              <a:t>J.byrne 2013</a:t>
            </a:r>
            <a:endParaRPr lang="en-GB"/>
          </a:p>
        </p:txBody>
      </p:sp>
      <p:sp>
        <p:nvSpPr>
          <p:cNvPr id="6" name="Slide Number Placeholder 15"/>
          <p:cNvSpPr>
            <a:spLocks noGrp="1"/>
          </p:cNvSpPr>
          <p:nvPr>
            <p:ph type="sldNum" sz="quarter" idx="12"/>
          </p:nvPr>
        </p:nvSpPr>
        <p:spPr/>
        <p:txBody>
          <a:bodyPr/>
          <a:lstStyle>
            <a:lvl1pPr>
              <a:defRPr/>
            </a:lvl1pPr>
          </a:lstStyle>
          <a:p>
            <a:pPr>
              <a:defRPr/>
            </a:pPr>
            <a:fld id="{E4AEFFE7-BD29-4D90-ABB0-51CD38142BF4}"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00100" y="3762450"/>
            <a:ext cx="4691616" cy="1816100"/>
          </a:xfrm>
        </p:spPr>
        <p:txBody>
          <a:bodyPr anchor="t"/>
          <a:lstStyle>
            <a:lvl1pPr algn="r">
              <a:buNone/>
              <a:defRPr sz="42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800100" y="2540001"/>
            <a:ext cx="4691616" cy="991343"/>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a:xfrm>
            <a:off x="3543300" y="8742363"/>
            <a:ext cx="1501775" cy="303212"/>
          </a:xfrm>
        </p:spPr>
        <p:txBody>
          <a:bodyPr/>
          <a:lstStyle>
            <a:lvl1pPr>
              <a:defRPr>
                <a:solidFill>
                  <a:schemeClr val="tx2"/>
                </a:solidFill>
              </a:defRPr>
            </a:lvl1pPr>
            <a:extLst/>
          </a:lstStyle>
          <a:p>
            <a:pPr>
              <a:defRPr/>
            </a:pPr>
            <a:endParaRPr lang="en-GB"/>
          </a:p>
        </p:txBody>
      </p:sp>
      <p:sp>
        <p:nvSpPr>
          <p:cNvPr id="5" name="Footer Placeholder 4"/>
          <p:cNvSpPr>
            <a:spLocks noGrp="1"/>
          </p:cNvSpPr>
          <p:nvPr>
            <p:ph type="ftr" sz="quarter" idx="11"/>
          </p:nvPr>
        </p:nvSpPr>
        <p:spPr>
          <a:xfrm>
            <a:off x="1301750" y="8742363"/>
            <a:ext cx="2171700" cy="304800"/>
          </a:xfrm>
        </p:spPr>
        <p:txBody>
          <a:bodyPr/>
          <a:lstStyle>
            <a:lvl1pPr>
              <a:defRPr smtClean="0">
                <a:solidFill>
                  <a:schemeClr val="tx2"/>
                </a:solidFill>
              </a:defRPr>
            </a:lvl1pPr>
            <a:extLst/>
          </a:lstStyle>
          <a:p>
            <a:pPr>
              <a:defRPr/>
            </a:pPr>
            <a:r>
              <a:rPr lang="en-GB" smtClean="0"/>
              <a:t>J.byrne 2013</a:t>
            </a:r>
            <a:endParaRPr lang="en-GB"/>
          </a:p>
        </p:txBody>
      </p:sp>
      <p:sp>
        <p:nvSpPr>
          <p:cNvPr id="6" name="Slide Number Placeholder 5"/>
          <p:cNvSpPr>
            <a:spLocks noGrp="1"/>
          </p:cNvSpPr>
          <p:nvPr>
            <p:ph type="sldNum" sz="quarter" idx="12"/>
          </p:nvPr>
        </p:nvSpPr>
        <p:spPr>
          <a:xfrm>
            <a:off x="5049838" y="8740775"/>
            <a:ext cx="441325" cy="304800"/>
          </a:xfrm>
        </p:spPr>
        <p:txBody>
          <a:bodyPr/>
          <a:lstStyle>
            <a:lvl1pPr>
              <a:defRPr/>
            </a:lvl1pPr>
            <a:extLst/>
          </a:lstStyle>
          <a:p>
            <a:pPr>
              <a:defRPr/>
            </a:pPr>
            <a:fld id="{4AB10885-1114-4EF3-A670-F8ECF1A92C2A}" type="slidenum">
              <a:rPr lang="en-GB"/>
              <a:pPr>
                <a:defRPr/>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31536" cy="1524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342900" y="2133601"/>
            <a:ext cx="2640330" cy="6034617"/>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34106" y="2133601"/>
            <a:ext cx="2640330" cy="6034617"/>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endParaRPr lang="en-GB"/>
          </a:p>
        </p:txBody>
      </p:sp>
      <p:sp>
        <p:nvSpPr>
          <p:cNvPr id="6" name="Footer Placeholder 3"/>
          <p:cNvSpPr>
            <a:spLocks noGrp="1"/>
          </p:cNvSpPr>
          <p:nvPr>
            <p:ph type="ftr" sz="quarter" idx="11"/>
          </p:nvPr>
        </p:nvSpPr>
        <p:spPr/>
        <p:txBody>
          <a:bodyPr/>
          <a:lstStyle>
            <a:lvl1pPr>
              <a:defRPr/>
            </a:lvl1pPr>
          </a:lstStyle>
          <a:p>
            <a:pPr>
              <a:defRPr/>
            </a:pPr>
            <a:r>
              <a:rPr lang="en-GB" smtClean="0"/>
              <a:t>J.byrne 2013</a:t>
            </a:r>
            <a:endParaRPr lang="en-GB"/>
          </a:p>
        </p:txBody>
      </p:sp>
      <p:sp>
        <p:nvSpPr>
          <p:cNvPr id="7" name="Slide Number Placeholder 15"/>
          <p:cNvSpPr>
            <a:spLocks noGrp="1"/>
          </p:cNvSpPr>
          <p:nvPr>
            <p:ph type="sldNum" sz="quarter" idx="12"/>
          </p:nvPr>
        </p:nvSpPr>
        <p:spPr/>
        <p:txBody>
          <a:bodyPr/>
          <a:lstStyle>
            <a:lvl1pPr>
              <a:defRPr/>
            </a:lvl1pPr>
          </a:lstStyle>
          <a:p>
            <a:pPr>
              <a:defRPr/>
            </a:pPr>
            <a:fld id="{5F418187-7EC2-4D43-9652-B3177C9EAB6B}"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31536" cy="1524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342900" y="7823200"/>
            <a:ext cx="2640330" cy="6096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3134106" y="7823200"/>
            <a:ext cx="2640330" cy="6096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342900" y="2282453"/>
            <a:ext cx="2640330" cy="54864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3134106" y="2282453"/>
            <a:ext cx="2640330" cy="54864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pPr>
              <a:defRPr/>
            </a:pPr>
            <a:endParaRPr lang="en-GB"/>
          </a:p>
        </p:txBody>
      </p:sp>
      <p:sp>
        <p:nvSpPr>
          <p:cNvPr id="8" name="Footer Placeholder 3"/>
          <p:cNvSpPr>
            <a:spLocks noGrp="1"/>
          </p:cNvSpPr>
          <p:nvPr>
            <p:ph type="ftr" sz="quarter" idx="11"/>
          </p:nvPr>
        </p:nvSpPr>
        <p:spPr/>
        <p:txBody>
          <a:bodyPr/>
          <a:lstStyle>
            <a:lvl1pPr>
              <a:defRPr/>
            </a:lvl1pPr>
          </a:lstStyle>
          <a:p>
            <a:pPr>
              <a:defRPr/>
            </a:pPr>
            <a:r>
              <a:rPr lang="en-GB" smtClean="0"/>
              <a:t>J.byrne 2013</a:t>
            </a:r>
            <a:endParaRPr lang="en-GB"/>
          </a:p>
        </p:txBody>
      </p:sp>
      <p:sp>
        <p:nvSpPr>
          <p:cNvPr id="9" name="Slide Number Placeholder 15"/>
          <p:cNvSpPr>
            <a:spLocks noGrp="1"/>
          </p:cNvSpPr>
          <p:nvPr>
            <p:ph type="sldNum" sz="quarter" idx="12"/>
          </p:nvPr>
        </p:nvSpPr>
        <p:spPr/>
        <p:txBody>
          <a:bodyPr/>
          <a:lstStyle>
            <a:lvl1pPr>
              <a:defRPr/>
            </a:lvl1pPr>
          </a:lstStyle>
          <a:p>
            <a:pPr>
              <a:defRPr/>
            </a:pPr>
            <a:fld id="{9613E7D0-336B-4864-A192-AA93D62D7D0D}"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31536" cy="1524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pPr>
              <a:defRPr/>
            </a:pPr>
            <a:endParaRPr lang="en-GB"/>
          </a:p>
        </p:txBody>
      </p:sp>
      <p:sp>
        <p:nvSpPr>
          <p:cNvPr id="4" name="Footer Placeholder 3"/>
          <p:cNvSpPr>
            <a:spLocks noGrp="1"/>
          </p:cNvSpPr>
          <p:nvPr>
            <p:ph type="ftr" sz="quarter" idx="11"/>
          </p:nvPr>
        </p:nvSpPr>
        <p:spPr/>
        <p:txBody>
          <a:bodyPr/>
          <a:lstStyle>
            <a:lvl1pPr>
              <a:defRPr/>
            </a:lvl1pPr>
          </a:lstStyle>
          <a:p>
            <a:pPr>
              <a:defRPr/>
            </a:pPr>
            <a:r>
              <a:rPr lang="en-GB" smtClean="0"/>
              <a:t>J.byrne 2013</a:t>
            </a:r>
            <a:endParaRPr lang="en-GB"/>
          </a:p>
        </p:txBody>
      </p:sp>
      <p:sp>
        <p:nvSpPr>
          <p:cNvPr id="5" name="Slide Number Placeholder 15"/>
          <p:cNvSpPr>
            <a:spLocks noGrp="1"/>
          </p:cNvSpPr>
          <p:nvPr>
            <p:ph type="sldNum" sz="quarter" idx="12"/>
          </p:nvPr>
        </p:nvSpPr>
        <p:spPr/>
        <p:txBody>
          <a:bodyPr/>
          <a:lstStyle>
            <a:lvl1pPr>
              <a:defRPr/>
            </a:lvl1pPr>
          </a:lstStyle>
          <a:p>
            <a:pPr>
              <a:defRPr/>
            </a:pPr>
            <a:fld id="{5A20CD7A-3747-49CE-A939-BF3F4803A4D8}"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endParaRPr lang="en-GB"/>
          </a:p>
        </p:txBody>
      </p:sp>
      <p:sp>
        <p:nvSpPr>
          <p:cNvPr id="3" name="Footer Placeholder 3"/>
          <p:cNvSpPr>
            <a:spLocks noGrp="1"/>
          </p:cNvSpPr>
          <p:nvPr>
            <p:ph type="ftr" sz="quarter" idx="11"/>
          </p:nvPr>
        </p:nvSpPr>
        <p:spPr/>
        <p:txBody>
          <a:bodyPr/>
          <a:lstStyle>
            <a:lvl1pPr>
              <a:defRPr/>
            </a:lvl1pPr>
          </a:lstStyle>
          <a:p>
            <a:pPr>
              <a:defRPr/>
            </a:pPr>
            <a:r>
              <a:rPr lang="en-GB" smtClean="0"/>
              <a:t>J.byrne 2013</a:t>
            </a:r>
            <a:endParaRPr lang="en-GB"/>
          </a:p>
        </p:txBody>
      </p:sp>
      <p:sp>
        <p:nvSpPr>
          <p:cNvPr id="4" name="Slide Number Placeholder 15"/>
          <p:cNvSpPr>
            <a:spLocks noGrp="1"/>
          </p:cNvSpPr>
          <p:nvPr>
            <p:ph type="sldNum" sz="quarter" idx="12"/>
          </p:nvPr>
        </p:nvSpPr>
        <p:spPr/>
        <p:txBody>
          <a:bodyPr/>
          <a:lstStyle>
            <a:lvl1pPr>
              <a:defRPr/>
            </a:lvl1pPr>
          </a:lstStyle>
          <a:p>
            <a:pPr>
              <a:defRPr/>
            </a:pPr>
            <a:fld id="{10775BC7-5C93-40B8-9174-5AE91012108F}"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04800"/>
            <a:ext cx="4423410" cy="156464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342900" y="1996555"/>
            <a:ext cx="4423410" cy="803349"/>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342900" y="2844800"/>
            <a:ext cx="5429250" cy="582900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endParaRPr lang="en-GB"/>
          </a:p>
        </p:txBody>
      </p:sp>
      <p:sp>
        <p:nvSpPr>
          <p:cNvPr id="6" name="Footer Placeholder 3"/>
          <p:cNvSpPr>
            <a:spLocks noGrp="1"/>
          </p:cNvSpPr>
          <p:nvPr>
            <p:ph type="ftr" sz="quarter" idx="11"/>
          </p:nvPr>
        </p:nvSpPr>
        <p:spPr/>
        <p:txBody>
          <a:bodyPr/>
          <a:lstStyle>
            <a:lvl1pPr>
              <a:defRPr/>
            </a:lvl1pPr>
          </a:lstStyle>
          <a:p>
            <a:pPr>
              <a:defRPr/>
            </a:pPr>
            <a:r>
              <a:rPr lang="en-GB" smtClean="0"/>
              <a:t>J.byrne 2013</a:t>
            </a:r>
            <a:endParaRPr lang="en-GB"/>
          </a:p>
        </p:txBody>
      </p:sp>
      <p:sp>
        <p:nvSpPr>
          <p:cNvPr id="7" name="Slide Number Placeholder 15"/>
          <p:cNvSpPr>
            <a:spLocks noGrp="1"/>
          </p:cNvSpPr>
          <p:nvPr>
            <p:ph type="sldNum" sz="quarter" idx="12"/>
          </p:nvPr>
        </p:nvSpPr>
        <p:spPr/>
        <p:txBody>
          <a:bodyPr/>
          <a:lstStyle>
            <a:lvl1pPr>
              <a:defRPr/>
            </a:lvl1pPr>
          </a:lstStyle>
          <a:p>
            <a:pPr>
              <a:defRPr/>
            </a:pPr>
            <a:fld id="{9E380F28-9BA3-4760-88A9-D7F63D327FAB}"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5" name="Rectangle 4"/>
          <p:cNvSpPr/>
          <p:nvPr/>
        </p:nvSpPr>
        <p:spPr>
          <a:xfrm rot="21240000">
            <a:off x="449263" y="1339850"/>
            <a:ext cx="3238500" cy="5749925"/>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a:defRPr/>
            </a:pPr>
            <a:endParaRPr lang="en-US"/>
          </a:p>
        </p:txBody>
      </p:sp>
      <p:sp>
        <p:nvSpPr>
          <p:cNvPr id="6" name="Rectangle 5"/>
          <p:cNvSpPr/>
          <p:nvPr/>
        </p:nvSpPr>
        <p:spPr>
          <a:xfrm rot="21420000">
            <a:off x="447675" y="1331913"/>
            <a:ext cx="3240088" cy="5749925"/>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a:xfrm>
            <a:off x="4041824" y="1524000"/>
            <a:ext cx="2571750" cy="27432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smtClean="0"/>
              <a:t>Click to edit Master title style</a:t>
            </a:r>
            <a:endParaRPr lang="en-US" dirty="0"/>
          </a:p>
        </p:txBody>
      </p:sp>
      <p:sp>
        <p:nvSpPr>
          <p:cNvPr id="4" name="Text Placeholder 3"/>
          <p:cNvSpPr>
            <a:spLocks noGrp="1"/>
          </p:cNvSpPr>
          <p:nvPr>
            <p:ph type="body" sz="half" idx="2"/>
          </p:nvPr>
        </p:nvSpPr>
        <p:spPr>
          <a:xfrm>
            <a:off x="4041824" y="4378179"/>
            <a:ext cx="2571750" cy="256032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Picture Placeholder 9"/>
          <p:cNvSpPr>
            <a:spLocks noGrp="1"/>
          </p:cNvSpPr>
          <p:nvPr>
            <p:ph type="pic" idx="1"/>
          </p:nvPr>
        </p:nvSpPr>
        <p:spPr>
          <a:xfrm>
            <a:off x="497762" y="1388003"/>
            <a:ext cx="3154680" cy="560832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extLst/>
          </a:lstStyle>
          <a:p>
            <a:pPr>
              <a:defRPr/>
            </a:pPr>
            <a:endParaRPr lang="en-GB"/>
          </a:p>
        </p:txBody>
      </p:sp>
      <p:sp>
        <p:nvSpPr>
          <p:cNvPr id="8" name="Footer Placeholder 5"/>
          <p:cNvSpPr>
            <a:spLocks noGrp="1"/>
          </p:cNvSpPr>
          <p:nvPr>
            <p:ph type="ftr" sz="quarter" idx="11"/>
          </p:nvPr>
        </p:nvSpPr>
        <p:spPr/>
        <p:txBody>
          <a:bodyPr/>
          <a:lstStyle>
            <a:lvl1pPr>
              <a:defRPr smtClean="0"/>
            </a:lvl1pPr>
            <a:extLst/>
          </a:lstStyle>
          <a:p>
            <a:pPr>
              <a:defRPr/>
            </a:pPr>
            <a:r>
              <a:rPr lang="en-GB" smtClean="0"/>
              <a:t>J.byrne 2013</a:t>
            </a:r>
            <a:endParaRPr lang="en-GB"/>
          </a:p>
        </p:txBody>
      </p:sp>
      <p:sp>
        <p:nvSpPr>
          <p:cNvPr id="9" name="Slide Number Placeholder 6"/>
          <p:cNvSpPr>
            <a:spLocks noGrp="1"/>
          </p:cNvSpPr>
          <p:nvPr>
            <p:ph type="sldNum" sz="quarter" idx="12"/>
          </p:nvPr>
        </p:nvSpPr>
        <p:spPr/>
        <p:txBody>
          <a:bodyPr/>
          <a:lstStyle>
            <a:lvl1pPr>
              <a:defRPr/>
            </a:lvl1pPr>
            <a:extLst/>
          </a:lstStyle>
          <a:p>
            <a:pPr>
              <a:defRPr/>
            </a:pPr>
            <a:fld id="{E747312B-2A03-4B64-B889-C19BD0866EF9}" type="slidenum">
              <a:rPr lang="en-GB"/>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6115050" y="0"/>
            <a:ext cx="742950" cy="9144000"/>
          </a:xfrm>
          <a:prstGeom prst="rect">
            <a:avLst/>
          </a:prstGeom>
          <a:blipFill>
            <a:blip r:embed="rId17" cstate="email">
              <a:alphaModFix amt="43000"/>
              <a:extLst>
                <a:ext uri="{28A0092B-C50C-407E-A947-70E740481C1C}">
                  <a14:useLocalDpi xmlns:a14="http://schemas.microsoft.com/office/drawing/2010/main"/>
                </a:ext>
              </a:extLst>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 name="Title Placeholder 2"/>
          <p:cNvSpPr>
            <a:spLocks noGrp="1"/>
          </p:cNvSpPr>
          <p:nvPr>
            <p:ph type="title"/>
          </p:nvPr>
        </p:nvSpPr>
        <p:spPr>
          <a:xfrm>
            <a:off x="342900" y="427038"/>
            <a:ext cx="5429250" cy="1524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31" name="Text Placeholder 30"/>
          <p:cNvSpPr>
            <a:spLocks noGrp="1"/>
          </p:cNvSpPr>
          <p:nvPr>
            <p:ph type="body" idx="1"/>
          </p:nvPr>
        </p:nvSpPr>
        <p:spPr bwMode="auto">
          <a:xfrm>
            <a:off x="342900" y="2146300"/>
            <a:ext cx="5429250" cy="64611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 name="Date Placeholder 26"/>
          <p:cNvSpPr>
            <a:spLocks noGrp="1"/>
          </p:cNvSpPr>
          <p:nvPr>
            <p:ph type="dt" sz="half" idx="2"/>
          </p:nvPr>
        </p:nvSpPr>
        <p:spPr>
          <a:xfrm>
            <a:off x="3184525" y="8743950"/>
            <a:ext cx="1501775" cy="303213"/>
          </a:xfrm>
          <a:prstGeom prst="rect">
            <a:avLst/>
          </a:prstGeom>
        </p:spPr>
        <p:txBody>
          <a:bodyPr vert="horz" tIns="0" bIns="0" anchor="b"/>
          <a:lstStyle>
            <a:lvl1pPr algn="l" eaLnBrk="1" latinLnBrk="0" hangingPunct="1">
              <a:defRPr kumimoji="0" sz="1000">
                <a:solidFill>
                  <a:schemeClr val="tx2"/>
                </a:solidFill>
              </a:defRPr>
            </a:lvl1pPr>
            <a:extLst/>
          </a:lstStyle>
          <a:p>
            <a:pPr>
              <a:defRPr/>
            </a:pPr>
            <a:endParaRPr lang="en-GB"/>
          </a:p>
        </p:txBody>
      </p:sp>
      <p:sp>
        <p:nvSpPr>
          <p:cNvPr id="4" name="Footer Placeholder 3"/>
          <p:cNvSpPr>
            <a:spLocks noGrp="1"/>
          </p:cNvSpPr>
          <p:nvPr>
            <p:ph type="ftr" sz="quarter" idx="3"/>
          </p:nvPr>
        </p:nvSpPr>
        <p:spPr>
          <a:xfrm>
            <a:off x="342900" y="8743950"/>
            <a:ext cx="2743200" cy="304800"/>
          </a:xfrm>
          <a:prstGeom prst="rect">
            <a:avLst/>
          </a:prstGeom>
        </p:spPr>
        <p:txBody>
          <a:bodyPr vert="horz" tIns="0" bIns="0" anchor="b"/>
          <a:lstStyle>
            <a:lvl1pPr algn="r" eaLnBrk="1" latinLnBrk="0" hangingPunct="1">
              <a:defRPr kumimoji="0" sz="1000" smtClean="0">
                <a:solidFill>
                  <a:schemeClr val="tx2"/>
                </a:solidFill>
              </a:defRPr>
            </a:lvl1pPr>
            <a:extLst/>
          </a:lstStyle>
          <a:p>
            <a:pPr>
              <a:defRPr/>
            </a:pPr>
            <a:r>
              <a:rPr lang="en-GB" smtClean="0"/>
              <a:t>J.byrne 2013</a:t>
            </a:r>
            <a:endParaRPr lang="en-GB"/>
          </a:p>
        </p:txBody>
      </p:sp>
      <p:sp>
        <p:nvSpPr>
          <p:cNvPr id="16" name="Slide Number Placeholder 15"/>
          <p:cNvSpPr>
            <a:spLocks noGrp="1"/>
          </p:cNvSpPr>
          <p:nvPr>
            <p:ph type="sldNum" sz="quarter" idx="4"/>
          </p:nvPr>
        </p:nvSpPr>
        <p:spPr>
          <a:xfrm>
            <a:off x="4687888" y="8742363"/>
            <a:ext cx="441325" cy="304800"/>
          </a:xfrm>
          <a:prstGeom prst="rect">
            <a:avLst/>
          </a:prstGeom>
        </p:spPr>
        <p:txBody>
          <a:bodyPr vert="horz" lIns="0" tIns="0" rIns="0" bIns="0" anchor="b"/>
          <a:lstStyle>
            <a:lvl1pPr algn="r" eaLnBrk="1" latinLnBrk="0" hangingPunct="1">
              <a:defRPr kumimoji="0" sz="1100">
                <a:solidFill>
                  <a:schemeClr val="tx2"/>
                </a:solidFill>
              </a:defRPr>
            </a:lvl1pPr>
            <a:extLst/>
          </a:lstStyle>
          <a:p>
            <a:pPr>
              <a:defRPr/>
            </a:pPr>
            <a:fld id="{3658F19F-62BD-4F4C-893C-04DF7B2E8D43}"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718" r:id="rId1"/>
    <p:sldLayoutId id="2147483707" r:id="rId2"/>
    <p:sldLayoutId id="2147483719" r:id="rId3"/>
    <p:sldLayoutId id="2147483708" r:id="rId4"/>
    <p:sldLayoutId id="2147483709" r:id="rId5"/>
    <p:sldLayoutId id="2147483710" r:id="rId6"/>
    <p:sldLayoutId id="2147483711" r:id="rId7"/>
    <p:sldLayoutId id="2147483712" r:id="rId8"/>
    <p:sldLayoutId id="2147483720" r:id="rId9"/>
    <p:sldLayoutId id="2147483713" r:id="rId10"/>
    <p:sldLayoutId id="2147483721" r:id="rId11"/>
    <p:sldLayoutId id="2147483714" r:id="rId12"/>
    <p:sldLayoutId id="2147483715" r:id="rId13"/>
    <p:sldLayoutId id="2147483716" r:id="rId14"/>
    <p:sldLayoutId id="2147483717" r:id="rId15"/>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1000">
                                          <p:stCondLst>
                                            <p:cond delay="0"/>
                                          </p:stCondLst>
                                        </p:cTn>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31">
                                            <p:txEl>
                                              <p:pRg st="0" end="0"/>
                                            </p:txEl>
                                          </p:spTgt>
                                        </p:tgtEl>
                                        <p:attrNameLst>
                                          <p:attrName>style.visibility</p:attrName>
                                        </p:attrNameLst>
                                      </p:cBhvr>
                                      <p:to>
                                        <p:strVal val="visible"/>
                                      </p:to>
                                    </p:set>
                                    <p:animEffect transition="in" filter="fade">
                                      <p:cBhvr>
                                        <p:cTn id="12" dur="500">
                                          <p:stCondLst>
                                            <p:cond delay="0"/>
                                          </p:stCondLst>
                                        </p:cTn>
                                        <p:tgtEl>
                                          <p:spTgt spid="31">
                                            <p:txEl>
                                              <p:pRg st="0" end="0"/>
                                            </p:txEl>
                                          </p:spTgt>
                                        </p:tgtEl>
                                      </p:cBhvr>
                                    </p:animEffect>
                                  </p:childTnLst>
                                </p:cTn>
                              </p:par>
                              <p:par>
                                <p:cTn id="13" presetID="10" presetClass="entr" presetSubtype="0" fill="hold" grpId="0" nodeType="withEffect">
                                  <p:stCondLst>
                                    <p:cond delay="0"/>
                                  </p:stCondLst>
                                  <p:iterate type="lt">
                                    <p:tmPct val="10000"/>
                                  </p:iterate>
                                  <p:childTnLst>
                                    <p:set>
                                      <p:cBhvr>
                                        <p:cTn id="14" dur="1" fill="hold">
                                          <p:stCondLst>
                                            <p:cond delay="0"/>
                                          </p:stCondLst>
                                        </p:cTn>
                                        <p:tgtEl>
                                          <p:spTgt spid="31">
                                            <p:txEl>
                                              <p:pRg st="1" end="1"/>
                                            </p:txEl>
                                          </p:spTgt>
                                        </p:tgtEl>
                                        <p:attrNameLst>
                                          <p:attrName>style.visibility</p:attrName>
                                        </p:attrNameLst>
                                      </p:cBhvr>
                                      <p:to>
                                        <p:strVal val="visible"/>
                                      </p:to>
                                    </p:set>
                                    <p:animEffect transition="in" filter="fade">
                                      <p:cBhvr>
                                        <p:cTn id="15" dur="500">
                                          <p:stCondLst>
                                            <p:cond delay="0"/>
                                          </p:stCondLst>
                                        </p:cTn>
                                        <p:tgtEl>
                                          <p:spTgt spid="31">
                                            <p:txEl>
                                              <p:pRg st="1" end="1"/>
                                            </p:txEl>
                                          </p:spTgt>
                                        </p:tgtEl>
                                      </p:cBhvr>
                                    </p:animEffect>
                                  </p:childTnLst>
                                </p:cTn>
                              </p:par>
                              <p:par>
                                <p:cTn id="16" presetID="10" presetClass="entr" presetSubtype="0" fill="hold" grpId="0" nodeType="withEffect">
                                  <p:stCondLst>
                                    <p:cond delay="0"/>
                                  </p:stCondLst>
                                  <p:iterate type="lt">
                                    <p:tmPct val="10000"/>
                                  </p:iterate>
                                  <p:childTnLst>
                                    <p:set>
                                      <p:cBhvr>
                                        <p:cTn id="17" dur="1" fill="hold">
                                          <p:stCondLst>
                                            <p:cond delay="0"/>
                                          </p:stCondLst>
                                        </p:cTn>
                                        <p:tgtEl>
                                          <p:spTgt spid="31">
                                            <p:txEl>
                                              <p:pRg st="2" end="2"/>
                                            </p:txEl>
                                          </p:spTgt>
                                        </p:tgtEl>
                                        <p:attrNameLst>
                                          <p:attrName>style.visibility</p:attrName>
                                        </p:attrNameLst>
                                      </p:cBhvr>
                                      <p:to>
                                        <p:strVal val="visible"/>
                                      </p:to>
                                    </p:set>
                                    <p:animEffect transition="in" filter="fade">
                                      <p:cBhvr>
                                        <p:cTn id="18" dur="500">
                                          <p:stCondLst>
                                            <p:cond delay="0"/>
                                          </p:stCondLst>
                                        </p:cTn>
                                        <p:tgtEl>
                                          <p:spTgt spid="31">
                                            <p:txEl>
                                              <p:pRg st="2" end="2"/>
                                            </p:txEl>
                                          </p:spTgt>
                                        </p:tgtEl>
                                      </p:cBhvr>
                                    </p:animEffect>
                                  </p:childTnLst>
                                </p:cTn>
                              </p:par>
                              <p:par>
                                <p:cTn id="19" presetID="10" presetClass="entr" presetSubtype="0" fill="hold" grpId="0" nodeType="withEffect">
                                  <p:stCondLst>
                                    <p:cond delay="0"/>
                                  </p:stCondLst>
                                  <p:iterate type="lt">
                                    <p:tmPct val="10000"/>
                                  </p:iterate>
                                  <p:childTnLst>
                                    <p:set>
                                      <p:cBhvr>
                                        <p:cTn id="20" dur="1" fill="hold">
                                          <p:stCondLst>
                                            <p:cond delay="0"/>
                                          </p:stCondLst>
                                        </p:cTn>
                                        <p:tgtEl>
                                          <p:spTgt spid="31">
                                            <p:txEl>
                                              <p:pRg st="3" end="3"/>
                                            </p:txEl>
                                          </p:spTgt>
                                        </p:tgtEl>
                                        <p:attrNameLst>
                                          <p:attrName>style.visibility</p:attrName>
                                        </p:attrNameLst>
                                      </p:cBhvr>
                                      <p:to>
                                        <p:strVal val="visible"/>
                                      </p:to>
                                    </p:set>
                                    <p:animEffect transition="in" filter="fade">
                                      <p:cBhvr>
                                        <p:cTn id="21" dur="500">
                                          <p:stCondLst>
                                            <p:cond delay="0"/>
                                          </p:stCondLst>
                                        </p:cTn>
                                        <p:tgtEl>
                                          <p:spTgt spid="31">
                                            <p:txEl>
                                              <p:pRg st="3" end="3"/>
                                            </p:txEl>
                                          </p:spTgt>
                                        </p:tgtEl>
                                      </p:cBhvr>
                                    </p:animEffect>
                                  </p:childTnLst>
                                </p:cTn>
                              </p:par>
                              <p:par>
                                <p:cTn id="22" presetID="10" presetClass="entr" presetSubtype="0" fill="hold" grpId="0" nodeType="withEffect">
                                  <p:stCondLst>
                                    <p:cond delay="0"/>
                                  </p:stCondLst>
                                  <p:iterate type="lt">
                                    <p:tmPct val="10000"/>
                                  </p:iterate>
                                  <p:childTnLst>
                                    <p:set>
                                      <p:cBhvr>
                                        <p:cTn id="23" dur="1" fill="hold">
                                          <p:stCondLst>
                                            <p:cond delay="0"/>
                                          </p:stCondLst>
                                        </p:cTn>
                                        <p:tgtEl>
                                          <p:spTgt spid="31">
                                            <p:txEl>
                                              <p:pRg st="4" end="4"/>
                                            </p:txEl>
                                          </p:spTgt>
                                        </p:tgtEl>
                                        <p:attrNameLst>
                                          <p:attrName>style.visibility</p:attrName>
                                        </p:attrNameLst>
                                      </p:cBhvr>
                                      <p:to>
                                        <p:strVal val="visible"/>
                                      </p:to>
                                    </p:set>
                                    <p:animEffect transition="in" filter="fade">
                                      <p:cBhvr>
                                        <p:cTn id="24" dur="500">
                                          <p:stCondLst>
                                            <p:cond delay="0"/>
                                          </p:stCondLst>
                                        </p:cTn>
                                        <p:tgtEl>
                                          <p:spTgt spid="3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1" grpId="0" build="p">
        <p:tmplLst>
          <p:tmpl lvl="1">
            <p:tnLst>
              <p:par>
                <p:cTn presetID="10" presetClass="entr" presetSubtype="0" fill="hold" nodeType="clickEffect">
                  <p:stCondLst>
                    <p:cond delay="0"/>
                  </p:stCondLst>
                  <p:iterate type="lt">
                    <p:tmPct val="10000"/>
                  </p:iterate>
                  <p:childTnLst>
                    <p:set>
                      <p:cBhvr>
                        <p:cTn dur="1" fill="hold">
                          <p:stCondLst>
                            <p:cond delay="0"/>
                          </p:stCondLst>
                        </p:cTn>
                        <p:tgtEl>
                          <p:spTgt spid="31"/>
                        </p:tgtEl>
                        <p:attrNameLst>
                          <p:attrName>style.visibility</p:attrName>
                        </p:attrNameLst>
                      </p:cBhvr>
                      <p:to>
                        <p:strVal val="visible"/>
                      </p:to>
                    </p:set>
                    <p:animEffect transition="in" filter="fade">
                      <p:cBhvr>
                        <p:cTn dur="500">
                          <p:stCondLst>
                            <p:cond delay="0"/>
                          </p:stCondLst>
                        </p:cTn>
                        <p:tgtEl>
                          <p:spTgt spid="31"/>
                        </p:tgtEl>
                      </p:cBhvr>
                    </p:animEffect>
                  </p:childTnLst>
                </p:cTn>
              </p:par>
            </p:tnLst>
          </p:tmpl>
          <p:tmpl lvl="2">
            <p:tnLst>
              <p:par>
                <p:cTn presetID="10" presetClass="entr" presetSubtype="0" fill="hold" nodeType="withEffect">
                  <p:stCondLst>
                    <p:cond delay="0"/>
                  </p:stCondLst>
                  <p:iterate type="lt">
                    <p:tmPct val="10000"/>
                  </p:iterate>
                  <p:childTnLst>
                    <p:set>
                      <p:cBhvr>
                        <p:cTn dur="1" fill="hold">
                          <p:stCondLst>
                            <p:cond delay="0"/>
                          </p:stCondLst>
                        </p:cTn>
                        <p:tgtEl>
                          <p:spTgt spid="31"/>
                        </p:tgtEl>
                        <p:attrNameLst>
                          <p:attrName>style.visibility</p:attrName>
                        </p:attrNameLst>
                      </p:cBhvr>
                      <p:to>
                        <p:strVal val="visible"/>
                      </p:to>
                    </p:set>
                    <p:animEffect transition="in" filter="fade">
                      <p:cBhvr>
                        <p:cTn dur="500">
                          <p:stCondLst>
                            <p:cond delay="0"/>
                          </p:stCondLst>
                        </p:cTn>
                        <p:tgtEl>
                          <p:spTgt spid="31"/>
                        </p:tgtEl>
                      </p:cBhvr>
                    </p:animEffect>
                  </p:childTnLst>
                </p:cTn>
              </p:par>
            </p:tnLst>
          </p:tmpl>
          <p:tmpl lvl="3">
            <p:tnLst>
              <p:par>
                <p:cTn presetID="10" presetClass="entr" presetSubtype="0" fill="hold" nodeType="withEffect">
                  <p:stCondLst>
                    <p:cond delay="0"/>
                  </p:stCondLst>
                  <p:iterate type="lt">
                    <p:tmPct val="10000"/>
                  </p:iterate>
                  <p:childTnLst>
                    <p:set>
                      <p:cBhvr>
                        <p:cTn dur="1" fill="hold">
                          <p:stCondLst>
                            <p:cond delay="0"/>
                          </p:stCondLst>
                        </p:cTn>
                        <p:tgtEl>
                          <p:spTgt spid="31"/>
                        </p:tgtEl>
                        <p:attrNameLst>
                          <p:attrName>style.visibility</p:attrName>
                        </p:attrNameLst>
                      </p:cBhvr>
                      <p:to>
                        <p:strVal val="visible"/>
                      </p:to>
                    </p:set>
                    <p:animEffect transition="in" filter="fade">
                      <p:cBhvr>
                        <p:cTn dur="500">
                          <p:stCondLst>
                            <p:cond delay="0"/>
                          </p:stCondLst>
                        </p:cTn>
                        <p:tgtEl>
                          <p:spTgt spid="31"/>
                        </p:tgtEl>
                      </p:cBhvr>
                    </p:animEffect>
                  </p:childTnLst>
                </p:cTn>
              </p:par>
            </p:tnLst>
          </p:tmpl>
          <p:tmpl lvl="4">
            <p:tnLst>
              <p:par>
                <p:cTn presetID="10" presetClass="entr" presetSubtype="0" fill="hold" nodeType="withEffect">
                  <p:stCondLst>
                    <p:cond delay="0"/>
                  </p:stCondLst>
                  <p:iterate type="lt">
                    <p:tmPct val="10000"/>
                  </p:iterate>
                  <p:childTnLst>
                    <p:set>
                      <p:cBhvr>
                        <p:cTn dur="1" fill="hold">
                          <p:stCondLst>
                            <p:cond delay="0"/>
                          </p:stCondLst>
                        </p:cTn>
                        <p:tgtEl>
                          <p:spTgt spid="31"/>
                        </p:tgtEl>
                        <p:attrNameLst>
                          <p:attrName>style.visibility</p:attrName>
                        </p:attrNameLst>
                      </p:cBhvr>
                      <p:to>
                        <p:strVal val="visible"/>
                      </p:to>
                    </p:set>
                    <p:animEffect transition="in" filter="fade">
                      <p:cBhvr>
                        <p:cTn dur="500">
                          <p:stCondLst>
                            <p:cond delay="0"/>
                          </p:stCondLst>
                        </p:cTn>
                        <p:tgtEl>
                          <p:spTgt spid="31"/>
                        </p:tgtEl>
                      </p:cBhvr>
                    </p:animEffect>
                  </p:childTnLst>
                </p:cTn>
              </p:par>
            </p:tnLst>
          </p:tmpl>
          <p:tmpl lvl="5">
            <p:tnLst>
              <p:par>
                <p:cTn presetID="10" presetClass="entr" presetSubtype="0" fill="hold" nodeType="withEffect">
                  <p:stCondLst>
                    <p:cond delay="0"/>
                  </p:stCondLst>
                  <p:iterate type="lt">
                    <p:tmPct val="10000"/>
                  </p:iterate>
                  <p:childTnLst>
                    <p:set>
                      <p:cBhvr>
                        <p:cTn dur="1" fill="hold">
                          <p:stCondLst>
                            <p:cond delay="0"/>
                          </p:stCondLst>
                        </p:cTn>
                        <p:tgtEl>
                          <p:spTgt spid="31"/>
                        </p:tgtEl>
                        <p:attrNameLst>
                          <p:attrName>style.visibility</p:attrName>
                        </p:attrNameLst>
                      </p:cBhvr>
                      <p:to>
                        <p:strVal val="visible"/>
                      </p:to>
                    </p:set>
                    <p:animEffect transition="in" filter="fade">
                      <p:cBhvr>
                        <p:cTn dur="500">
                          <p:stCondLst>
                            <p:cond delay="0"/>
                          </p:stCondLst>
                        </p:cTn>
                        <p:tgtEl>
                          <p:spTgt spid="31"/>
                        </p:tgtEl>
                      </p:cBhvr>
                    </p:animEffect>
                  </p:childTnLst>
                </p:cTn>
              </p:par>
            </p:tnLst>
          </p:tmpl>
        </p:tmplLst>
      </p:bldP>
    </p:bldLst>
  </p:timing>
  <p:hf hdr="0" dt="0"/>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F9B639"/>
        </a:buClr>
        <a:buSzPct val="80000"/>
        <a:buFont typeface="Wingdings 2"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F9B639"/>
        </a:buClr>
        <a:buSzPct val="60000"/>
        <a:buFont typeface="Wingdings"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F9B639"/>
        </a:buClr>
        <a:buSzPct val="80000"/>
        <a:buFont typeface="Wingdings 2"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F9B639"/>
        </a:buClr>
        <a:buSzPct val="70000"/>
        <a:buFont typeface="Wingdings"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xml"/><Relationship Id="rId1" Type="http://schemas.openxmlformats.org/officeDocument/2006/relationships/slideLayout" Target="../slideLayouts/slideLayout15.xml"/><Relationship Id="rId4" Type="http://schemas.openxmlformats.org/officeDocument/2006/relationships/image" Target="../media/image22.jpeg"/></Relationships>
</file>

<file path=ppt/slides/_rels/slide18.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www.countertop.com/" TargetMode="Externa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3.xml"/><Relationship Id="rId5" Type="http://schemas.openxmlformats.org/officeDocument/2006/relationships/image" Target="../media/image11.jpeg"/><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Footer Placeholder 1"/>
          <p:cNvSpPr>
            <a:spLocks noGrp="1"/>
          </p:cNvSpPr>
          <p:nvPr>
            <p:ph type="ftr" sz="quarter" idx="11"/>
          </p:nvPr>
        </p:nvSpPr>
        <p:spPr bwMode="auto">
          <a:noFill/>
          <a:ln>
            <a:miter lim="800000"/>
            <a:headEnd/>
            <a:tailEnd/>
          </a:ln>
        </p:spPr>
        <p:txBody>
          <a:bodyPr wrap="square" lIns="91440" rIns="91440" numCol="1" anchorCtr="0" compatLnSpc="1">
            <a:prstTxWarp prst="textNoShape">
              <a:avLst/>
            </a:prstTxWarp>
          </a:bodyPr>
          <a:lstStyle/>
          <a:p>
            <a:r>
              <a:rPr lang="en-GB" smtClean="0"/>
              <a:t>J.byrne 2013</a:t>
            </a:r>
            <a:endParaRPr lang="en-GB"/>
          </a:p>
        </p:txBody>
      </p:sp>
      <p:sp>
        <p:nvSpPr>
          <p:cNvPr id="6" name="Title 1"/>
          <p:cNvSpPr>
            <a:spLocks noGrp="1"/>
          </p:cNvSpPr>
          <p:nvPr>
            <p:ph type="ctrTitle"/>
          </p:nvPr>
        </p:nvSpPr>
        <p:spPr>
          <a:xfrm>
            <a:off x="1556792" y="4211960"/>
            <a:ext cx="5105400" cy="2868168"/>
          </a:xfrm>
        </p:spPr>
        <p:txBody>
          <a:bodyPr/>
          <a:lstStyle/>
          <a:p>
            <a:r>
              <a:rPr lang="en-IE" dirty="0" smtClean="0"/>
              <a:t>Kitchen </a:t>
            </a:r>
            <a:br>
              <a:rPr lang="en-IE" dirty="0" smtClean="0"/>
            </a:br>
            <a:r>
              <a:rPr lang="en-IE" dirty="0" smtClean="0"/>
              <a:t>Worktops </a:t>
            </a:r>
            <a:endParaRPr lang="en-IE" dirty="0"/>
          </a:p>
        </p:txBody>
      </p:sp>
      <p:sp>
        <p:nvSpPr>
          <p:cNvPr id="7" name="Slide Number Placeholder 6"/>
          <p:cNvSpPr>
            <a:spLocks noGrp="1"/>
          </p:cNvSpPr>
          <p:nvPr>
            <p:ph type="sldNum" sz="quarter" idx="12"/>
          </p:nvPr>
        </p:nvSpPr>
        <p:spPr/>
        <p:txBody>
          <a:bodyPr/>
          <a:lstStyle/>
          <a:p>
            <a:pPr>
              <a:defRPr/>
            </a:pPr>
            <a:fld id="{276068E6-87D4-47D7-B942-A1CFFE6C8779}" type="slidenum">
              <a:rPr lang="en-GB" smtClean="0"/>
              <a:pPr>
                <a:defRPr/>
              </a:pPr>
              <a:t>1</a:t>
            </a:fld>
            <a:endParaRPr lang="en-GB"/>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42900" y="366713"/>
            <a:ext cx="6172200" cy="892175"/>
          </a:xfrm>
        </p:spPr>
        <p:txBody>
          <a:bodyPr/>
          <a:lstStyle/>
          <a:p>
            <a:pPr eaLnBrk="1" fontAlgn="auto" hangingPunct="1">
              <a:spcAft>
                <a:spcPts val="0"/>
              </a:spcAft>
              <a:defRPr/>
            </a:pPr>
            <a:r>
              <a:rPr lang="en-US" sz="2800" u="sng" smtClean="0"/>
              <a:t>Post - forming</a:t>
            </a:r>
            <a:endParaRPr lang="en-GB" sz="2800" u="sng" smtClean="0"/>
          </a:p>
        </p:txBody>
      </p:sp>
      <p:sp>
        <p:nvSpPr>
          <p:cNvPr id="9219" name="Rectangle 3"/>
          <p:cNvSpPr>
            <a:spLocks noGrp="1" noChangeArrowheads="1"/>
          </p:cNvSpPr>
          <p:nvPr>
            <p:ph idx="1"/>
          </p:nvPr>
        </p:nvSpPr>
        <p:spPr>
          <a:xfrm>
            <a:off x="0" y="1403350"/>
            <a:ext cx="6172200" cy="6764338"/>
          </a:xfrm>
        </p:spPr>
        <p:txBody>
          <a:bodyPr>
            <a:normAutofit lnSpcReduction="10000"/>
          </a:bodyPr>
          <a:lstStyle/>
          <a:p>
            <a:pPr marL="274320" indent="-274320" eaLnBrk="1" fontAlgn="auto" hangingPunct="1">
              <a:lnSpc>
                <a:spcPct val="90000"/>
              </a:lnSpc>
              <a:spcAft>
                <a:spcPts val="0"/>
              </a:spcAft>
              <a:buFont typeface="Wingdings 2"/>
              <a:buChar char=""/>
              <a:defRPr/>
            </a:pPr>
            <a:r>
              <a:rPr lang="en-US" sz="2400" dirty="0" smtClean="0">
                <a:solidFill>
                  <a:schemeClr val="accent2"/>
                </a:solidFill>
              </a:rPr>
              <a:t>Why use curved surfaces?</a:t>
            </a:r>
            <a:r>
              <a:rPr lang="en-US" sz="2400" dirty="0" smtClean="0"/>
              <a:t> </a:t>
            </a:r>
          </a:p>
          <a:p>
            <a:pPr marL="274320" indent="-274320" eaLnBrk="1" fontAlgn="auto" hangingPunct="1">
              <a:lnSpc>
                <a:spcPct val="90000"/>
              </a:lnSpc>
              <a:spcAft>
                <a:spcPts val="0"/>
              </a:spcAft>
              <a:buFont typeface="Wingdings 2"/>
              <a:buChar char=""/>
              <a:defRPr/>
            </a:pPr>
            <a:r>
              <a:rPr lang="en-US" sz="2400" dirty="0" smtClean="0"/>
              <a:t>Curved surfaces are less harsh than sharp edges and can reduce the appearance of thicker boards like on Kitchen Worktops.</a:t>
            </a:r>
          </a:p>
          <a:p>
            <a:pPr marL="274320" indent="-274320" eaLnBrk="1" fontAlgn="auto" hangingPunct="1">
              <a:lnSpc>
                <a:spcPct val="90000"/>
              </a:lnSpc>
              <a:spcAft>
                <a:spcPts val="0"/>
              </a:spcAft>
              <a:buFont typeface="Wingdings 2"/>
              <a:buChar char=""/>
              <a:defRPr/>
            </a:pPr>
            <a:endParaRPr lang="en-US" sz="2400" dirty="0" smtClean="0"/>
          </a:p>
          <a:p>
            <a:pPr marL="274320" indent="-274320" eaLnBrk="1" fontAlgn="auto" hangingPunct="1">
              <a:lnSpc>
                <a:spcPct val="90000"/>
              </a:lnSpc>
              <a:spcAft>
                <a:spcPts val="0"/>
              </a:spcAft>
              <a:buFont typeface="Wingdings 2"/>
              <a:buChar char=""/>
              <a:defRPr/>
            </a:pPr>
            <a:r>
              <a:rPr lang="en-US" sz="2400" dirty="0" smtClean="0">
                <a:solidFill>
                  <a:schemeClr val="accent2"/>
                </a:solidFill>
              </a:rPr>
              <a:t>Where can post-formed Laminate be used?</a:t>
            </a:r>
          </a:p>
          <a:p>
            <a:pPr marL="274320" indent="-274320" eaLnBrk="1" fontAlgn="auto" hangingPunct="1">
              <a:lnSpc>
                <a:spcPct val="90000"/>
              </a:lnSpc>
              <a:spcAft>
                <a:spcPts val="0"/>
              </a:spcAft>
              <a:buFont typeface="Wingdings 2"/>
              <a:buChar char=""/>
              <a:defRPr/>
            </a:pPr>
            <a:r>
              <a:rPr lang="en-US" sz="2400" dirty="0" smtClean="0"/>
              <a:t>Post-formed Laminate can be used on Internal and External angles and it gives a continuous shape and at the same time eliminate joints in which dirt &amp; water can gather. </a:t>
            </a:r>
          </a:p>
          <a:p>
            <a:pPr marL="274320" indent="-274320" eaLnBrk="1" fontAlgn="auto" hangingPunct="1">
              <a:lnSpc>
                <a:spcPct val="90000"/>
              </a:lnSpc>
              <a:spcAft>
                <a:spcPts val="0"/>
              </a:spcAft>
              <a:buFont typeface="Wingdings 2"/>
              <a:buChar char=""/>
              <a:defRPr/>
            </a:pPr>
            <a:endParaRPr lang="en-US" sz="2400" dirty="0" smtClean="0"/>
          </a:p>
          <a:p>
            <a:pPr marL="274320" indent="-274320" eaLnBrk="1" fontAlgn="auto" hangingPunct="1">
              <a:lnSpc>
                <a:spcPct val="90000"/>
              </a:lnSpc>
              <a:spcAft>
                <a:spcPts val="0"/>
              </a:spcAft>
              <a:buFont typeface="Wingdings 2"/>
              <a:buChar char=""/>
              <a:defRPr/>
            </a:pPr>
            <a:r>
              <a:rPr lang="en-US" sz="2400" dirty="0" smtClean="0"/>
              <a:t>Ideal for counters that will be in wet conditions and are subjected to lots of use, like bathrooms and kitchens of public places, e.g. double rounding and up stands are used on worktops and counters in Deli bars, Public Washrooms etc.</a:t>
            </a:r>
          </a:p>
          <a:p>
            <a:pPr marL="274320" indent="-274320" eaLnBrk="1" fontAlgn="auto" hangingPunct="1">
              <a:lnSpc>
                <a:spcPct val="90000"/>
              </a:lnSpc>
              <a:spcAft>
                <a:spcPts val="0"/>
              </a:spcAft>
              <a:buFont typeface="Wingdings 2"/>
              <a:buChar char=""/>
              <a:defRPr/>
            </a:pPr>
            <a:endParaRPr lang="en-GB" sz="2400" dirty="0" smtClean="0"/>
          </a:p>
        </p:txBody>
      </p:sp>
      <p:sp>
        <p:nvSpPr>
          <p:cNvPr id="14340" name="Footer Placeholder 1"/>
          <p:cNvSpPr>
            <a:spLocks noGrp="1"/>
          </p:cNvSpPr>
          <p:nvPr>
            <p:ph type="ftr" sz="quarter" idx="11"/>
          </p:nvPr>
        </p:nvSpPr>
        <p:spPr bwMode="auto">
          <a:noFill/>
          <a:ln>
            <a:miter lim="800000"/>
            <a:headEnd/>
            <a:tailEnd/>
          </a:ln>
        </p:spPr>
        <p:txBody>
          <a:bodyPr wrap="square" lIns="91440" rIns="91440" numCol="1" anchorCtr="0" compatLnSpc="1">
            <a:prstTxWarp prst="textNoShape">
              <a:avLst/>
            </a:prstTxWarp>
          </a:bodyPr>
          <a:lstStyle/>
          <a:p>
            <a:r>
              <a:rPr lang="en-GB" smtClean="0"/>
              <a:t>J.byrne 2013</a:t>
            </a:r>
            <a:endParaRPr lang="en-GB"/>
          </a:p>
        </p:txBody>
      </p:sp>
      <p:sp>
        <p:nvSpPr>
          <p:cNvPr id="5" name="Slide Number Placeholder 4"/>
          <p:cNvSpPr>
            <a:spLocks noGrp="1"/>
          </p:cNvSpPr>
          <p:nvPr>
            <p:ph type="sldNum" sz="quarter" idx="12"/>
          </p:nvPr>
        </p:nvSpPr>
        <p:spPr/>
        <p:txBody>
          <a:bodyPr/>
          <a:lstStyle/>
          <a:p>
            <a:pPr>
              <a:defRPr/>
            </a:pPr>
            <a:fld id="{E4AEFFE7-BD29-4D90-ABB0-51CD38142BF4}" type="slidenum">
              <a:rPr lang="en-GB" smtClean="0"/>
              <a:pPr>
                <a:defRPr/>
              </a:pPr>
              <a:t>10</a:t>
            </a:fld>
            <a:endParaRPr lang="en-GB"/>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Rectangle 13"/>
          <p:cNvSpPr>
            <a:spLocks noGrp="1" noChangeArrowheads="1"/>
          </p:cNvSpPr>
          <p:nvPr>
            <p:ph type="title"/>
          </p:nvPr>
        </p:nvSpPr>
        <p:spPr>
          <a:xfrm>
            <a:off x="333375" y="252413"/>
            <a:ext cx="6172200" cy="1323975"/>
          </a:xfrm>
        </p:spPr>
        <p:txBody>
          <a:bodyPr/>
          <a:lstStyle/>
          <a:p>
            <a:pPr eaLnBrk="1" fontAlgn="auto" hangingPunct="1">
              <a:spcAft>
                <a:spcPts val="0"/>
              </a:spcAft>
              <a:defRPr/>
            </a:pPr>
            <a:r>
              <a:rPr lang="en-US" sz="2800" dirty="0" smtClean="0">
                <a:solidFill>
                  <a:schemeClr val="accent2"/>
                </a:solidFill>
              </a:rPr>
              <a:t>Advantages of using Plastic Laminates</a:t>
            </a:r>
            <a:endParaRPr lang="en-GB" sz="2800" dirty="0" smtClean="0">
              <a:solidFill>
                <a:schemeClr val="accent2"/>
              </a:solidFill>
            </a:endParaRPr>
          </a:p>
        </p:txBody>
      </p:sp>
      <p:sp>
        <p:nvSpPr>
          <p:cNvPr id="15363" name="Rectangle 8"/>
          <p:cNvSpPr>
            <a:spLocks noGrp="1" noChangeArrowheads="1"/>
          </p:cNvSpPr>
          <p:nvPr>
            <p:ph type="body" sz="half" idx="1"/>
          </p:nvPr>
        </p:nvSpPr>
        <p:spPr>
          <a:xfrm>
            <a:off x="342900" y="1692275"/>
            <a:ext cx="5894388" cy="6335713"/>
          </a:xfrm>
        </p:spPr>
        <p:txBody>
          <a:bodyPr/>
          <a:lstStyle/>
          <a:p>
            <a:pPr eaLnBrk="1" hangingPunct="1"/>
            <a:r>
              <a:rPr lang="en-US" sz="2400" smtClean="0"/>
              <a:t>Post-formed Laminate can be used on Internal and External angles and it gives a continuous shape and at the same time eliminate joints in which dirt &amp; water can gather.</a:t>
            </a:r>
          </a:p>
          <a:p>
            <a:pPr eaLnBrk="1" hangingPunct="1"/>
            <a:endParaRPr lang="en-US" sz="2000" smtClean="0"/>
          </a:p>
          <a:p>
            <a:pPr eaLnBrk="1" hangingPunct="1"/>
            <a:endParaRPr lang="en-US" sz="2000" smtClean="0"/>
          </a:p>
          <a:p>
            <a:pPr eaLnBrk="1" hangingPunct="1"/>
            <a:endParaRPr lang="en-US" sz="2000" smtClean="0"/>
          </a:p>
          <a:p>
            <a:pPr eaLnBrk="1" hangingPunct="1"/>
            <a:endParaRPr lang="en-US" sz="2000" smtClean="0"/>
          </a:p>
          <a:p>
            <a:pPr eaLnBrk="1" hangingPunct="1"/>
            <a:endParaRPr lang="en-US" sz="2000" smtClean="0"/>
          </a:p>
          <a:p>
            <a:pPr eaLnBrk="1" hangingPunct="1"/>
            <a:endParaRPr lang="en-US" sz="2000" smtClean="0"/>
          </a:p>
          <a:p>
            <a:pPr eaLnBrk="1" hangingPunct="1"/>
            <a:endParaRPr lang="en-US" sz="2000" smtClean="0"/>
          </a:p>
          <a:p>
            <a:pPr eaLnBrk="1" hangingPunct="1"/>
            <a:endParaRPr lang="en-US" sz="2000" smtClean="0"/>
          </a:p>
          <a:p>
            <a:pPr eaLnBrk="1" hangingPunct="1"/>
            <a:r>
              <a:rPr lang="en-US" sz="2000" smtClean="0"/>
              <a:t>Counter with up-stand      Deli counter bar</a:t>
            </a:r>
            <a:endParaRPr lang="en-GB" sz="2000" smtClean="0"/>
          </a:p>
        </p:txBody>
      </p:sp>
      <p:pic>
        <p:nvPicPr>
          <p:cNvPr id="15364" name="Picture 11" descr="kitchen_styles_countertops_plastic_clip_image004"/>
          <p:cNvPicPr>
            <a:picLocks noGrp="1" noChangeAspect="1" noChangeArrowheads="1"/>
          </p:cNvPicPr>
          <p:nvPr>
            <p:ph sz="quarter" idx="2"/>
          </p:nvPr>
        </p:nvPicPr>
        <p:blipFill>
          <a:blip r:embed="rId2" cstate="print"/>
          <a:srcRect/>
          <a:stretch>
            <a:fillRect/>
          </a:stretch>
        </p:blipFill>
        <p:spPr>
          <a:xfrm>
            <a:off x="404813" y="4500563"/>
            <a:ext cx="2592387" cy="1606550"/>
          </a:xfrm>
          <a:noFill/>
        </p:spPr>
      </p:pic>
      <p:pic>
        <p:nvPicPr>
          <p:cNvPr id="15365" name="Picture 12" descr="kitchen_styles_countertops_plastic_clip_image005"/>
          <p:cNvPicPr>
            <a:picLocks noGrp="1" noChangeAspect="1" noChangeArrowheads="1"/>
          </p:cNvPicPr>
          <p:nvPr>
            <p:ph sz="quarter" idx="3"/>
          </p:nvPr>
        </p:nvPicPr>
        <p:blipFill>
          <a:blip r:embed="rId3" cstate="print"/>
          <a:srcRect/>
          <a:stretch>
            <a:fillRect/>
          </a:stretch>
        </p:blipFill>
        <p:spPr>
          <a:xfrm>
            <a:off x="3357563" y="4643438"/>
            <a:ext cx="2609850" cy="1450975"/>
          </a:xfrm>
          <a:noFill/>
        </p:spPr>
      </p:pic>
      <p:sp>
        <p:nvSpPr>
          <p:cNvPr id="15366" name="Footer Placeholder 1"/>
          <p:cNvSpPr>
            <a:spLocks noGrp="1"/>
          </p:cNvSpPr>
          <p:nvPr>
            <p:ph type="ftr" sz="quarter" idx="11"/>
          </p:nvPr>
        </p:nvSpPr>
        <p:spPr bwMode="auto">
          <a:noFill/>
          <a:ln>
            <a:miter lim="800000"/>
            <a:headEnd/>
            <a:tailEnd/>
          </a:ln>
        </p:spPr>
        <p:txBody>
          <a:bodyPr wrap="square" lIns="91440" rIns="91440" numCol="1" anchorCtr="0" compatLnSpc="1">
            <a:prstTxWarp prst="textNoShape">
              <a:avLst/>
            </a:prstTxWarp>
          </a:bodyPr>
          <a:lstStyle/>
          <a:p>
            <a:r>
              <a:rPr lang="en-GB" smtClean="0"/>
              <a:t>J.byrne 2013</a:t>
            </a:r>
            <a:endParaRPr lang="en-GB"/>
          </a:p>
        </p:txBody>
      </p:sp>
      <p:sp>
        <p:nvSpPr>
          <p:cNvPr id="7" name="Slide Number Placeholder 6"/>
          <p:cNvSpPr>
            <a:spLocks noGrp="1"/>
          </p:cNvSpPr>
          <p:nvPr>
            <p:ph type="sldNum" sz="quarter" idx="12"/>
          </p:nvPr>
        </p:nvSpPr>
        <p:spPr/>
        <p:txBody>
          <a:bodyPr/>
          <a:lstStyle/>
          <a:p>
            <a:pPr>
              <a:defRPr/>
            </a:pPr>
            <a:fld id="{A96CC89C-589F-47B0-8DEF-F32C7F67B0BB}" type="slidenum">
              <a:rPr lang="en-GB" smtClean="0"/>
              <a:pPr>
                <a:defRPr/>
              </a:pPr>
              <a:t>11</a:t>
            </a:fld>
            <a:endParaRPr lang="en-GB"/>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42900" y="366713"/>
            <a:ext cx="6172200" cy="749300"/>
          </a:xfrm>
        </p:spPr>
        <p:txBody>
          <a:bodyPr/>
          <a:lstStyle/>
          <a:p>
            <a:pPr eaLnBrk="1" fontAlgn="auto" hangingPunct="1">
              <a:spcAft>
                <a:spcPts val="0"/>
              </a:spcAft>
              <a:defRPr/>
            </a:pPr>
            <a:r>
              <a:rPr lang="en-US" sz="2800" u="sng" smtClean="0">
                <a:solidFill>
                  <a:schemeClr val="accent2"/>
                </a:solidFill>
              </a:rPr>
              <a:t> What is Post-forming ?</a:t>
            </a:r>
            <a:r>
              <a:rPr lang="en-US" sz="4000" smtClean="0"/>
              <a:t> </a:t>
            </a:r>
            <a:endParaRPr lang="en-GB" sz="4000" smtClean="0"/>
          </a:p>
        </p:txBody>
      </p:sp>
      <p:sp>
        <p:nvSpPr>
          <p:cNvPr id="12291" name="Rectangle 3"/>
          <p:cNvSpPr>
            <a:spLocks noGrp="1" noChangeArrowheads="1"/>
          </p:cNvSpPr>
          <p:nvPr>
            <p:ph idx="1"/>
          </p:nvPr>
        </p:nvSpPr>
        <p:spPr>
          <a:xfrm>
            <a:off x="0" y="1187450"/>
            <a:ext cx="6172200" cy="6980238"/>
          </a:xfrm>
        </p:spPr>
        <p:txBody>
          <a:bodyPr>
            <a:normAutofit lnSpcReduction="10000"/>
          </a:bodyPr>
          <a:lstStyle/>
          <a:p>
            <a:pPr marL="274320" indent="-274320" eaLnBrk="1" fontAlgn="auto" hangingPunct="1">
              <a:spcAft>
                <a:spcPts val="0"/>
              </a:spcAft>
              <a:buFont typeface="Wingdings 2"/>
              <a:buChar char=""/>
              <a:defRPr/>
            </a:pPr>
            <a:r>
              <a:rPr lang="en-US" sz="2400" dirty="0" smtClean="0"/>
              <a:t>Post forming is bending a flat sheet of laminate over a defined shape using a wiping action, heat and even constant pressure.</a:t>
            </a:r>
          </a:p>
          <a:p>
            <a:pPr marL="274320" indent="-274320" eaLnBrk="1" fontAlgn="auto" hangingPunct="1">
              <a:spcAft>
                <a:spcPts val="0"/>
              </a:spcAft>
              <a:buFont typeface="Wingdings 2"/>
              <a:buChar char=""/>
              <a:defRPr/>
            </a:pPr>
            <a:r>
              <a:rPr lang="en-US" sz="2400" dirty="0" smtClean="0"/>
              <a:t>The temperature must be monitored so that it does not exceed</a:t>
            </a:r>
            <a:r>
              <a:rPr lang="en-IE" sz="2400" dirty="0" smtClean="0"/>
              <a:t>163°C or surface damage will occur to the laminate such as blistering and discolouration.</a:t>
            </a:r>
          </a:p>
          <a:p>
            <a:pPr marL="274320" indent="-274320" eaLnBrk="1" fontAlgn="auto" hangingPunct="1">
              <a:spcAft>
                <a:spcPts val="0"/>
              </a:spcAft>
              <a:buFontTx/>
              <a:buNone/>
              <a:defRPr/>
            </a:pPr>
            <a:endParaRPr lang="en-GB" sz="2400" dirty="0" smtClean="0"/>
          </a:p>
          <a:p>
            <a:pPr marL="274320" indent="-274320" eaLnBrk="1" fontAlgn="auto" hangingPunct="1">
              <a:spcAft>
                <a:spcPts val="0"/>
              </a:spcAft>
              <a:buFont typeface="Wingdings 2"/>
              <a:buChar char=""/>
              <a:defRPr/>
            </a:pPr>
            <a:r>
              <a:rPr lang="en-US" sz="2400" u="sng" dirty="0" smtClean="0">
                <a:solidFill>
                  <a:schemeClr val="accent2"/>
                </a:solidFill>
              </a:rPr>
              <a:t>Methods of Post-forming</a:t>
            </a:r>
            <a:r>
              <a:rPr lang="en-US" sz="2400" dirty="0" smtClean="0">
                <a:solidFill>
                  <a:schemeClr val="accent2"/>
                </a:solidFill>
              </a:rPr>
              <a:t> </a:t>
            </a:r>
            <a:endParaRPr lang="en-US" dirty="0" smtClean="0">
              <a:solidFill>
                <a:schemeClr val="accent2"/>
              </a:solidFill>
            </a:endParaRPr>
          </a:p>
          <a:p>
            <a:pPr marL="274320" indent="-274320" eaLnBrk="1" fontAlgn="auto" hangingPunct="1">
              <a:spcAft>
                <a:spcPts val="0"/>
              </a:spcAft>
              <a:buFont typeface="Wingdings 2"/>
              <a:buChar char=""/>
              <a:defRPr/>
            </a:pPr>
            <a:r>
              <a:rPr lang="en-US" sz="2400" dirty="0" smtClean="0"/>
              <a:t>There are a number of different methods of post forming, e.g. box method, total wrap method and roll former. But the process is always the same </a:t>
            </a:r>
            <a:endParaRPr lang="en-US" dirty="0" smtClean="0"/>
          </a:p>
          <a:p>
            <a:pPr marL="274320" indent="-274320" eaLnBrk="1" fontAlgn="auto" hangingPunct="1">
              <a:spcAft>
                <a:spcPts val="0"/>
              </a:spcAft>
              <a:buFont typeface="Wingdings 2"/>
              <a:buChar char=""/>
              <a:defRPr/>
            </a:pPr>
            <a:r>
              <a:rPr lang="en-US" sz="2400" dirty="0" smtClean="0">
                <a:solidFill>
                  <a:srgbClr val="FF0000"/>
                </a:solidFill>
              </a:rPr>
              <a:t>Core</a:t>
            </a:r>
            <a:r>
              <a:rPr lang="en-US" dirty="0" smtClean="0">
                <a:solidFill>
                  <a:srgbClr val="FF0000"/>
                </a:solidFill>
              </a:rPr>
              <a:t> </a:t>
            </a:r>
            <a:r>
              <a:rPr lang="en-US" sz="2400" dirty="0" smtClean="0">
                <a:solidFill>
                  <a:srgbClr val="FF0000"/>
                </a:solidFill>
              </a:rPr>
              <a:t>preparation:</a:t>
            </a:r>
            <a:r>
              <a:rPr lang="en-US" sz="2400" dirty="0" smtClean="0"/>
              <a:t> this is crucial to all post forming success. The radius edge or shape must be smooth and continuous and free from dust.</a:t>
            </a:r>
            <a:endParaRPr lang="en-GB" dirty="0" smtClean="0"/>
          </a:p>
        </p:txBody>
      </p:sp>
      <p:sp>
        <p:nvSpPr>
          <p:cNvPr id="16388" name="Footer Placeholder 1"/>
          <p:cNvSpPr>
            <a:spLocks noGrp="1"/>
          </p:cNvSpPr>
          <p:nvPr>
            <p:ph type="ftr" sz="quarter" idx="11"/>
          </p:nvPr>
        </p:nvSpPr>
        <p:spPr bwMode="auto">
          <a:noFill/>
          <a:ln>
            <a:miter lim="800000"/>
            <a:headEnd/>
            <a:tailEnd/>
          </a:ln>
        </p:spPr>
        <p:txBody>
          <a:bodyPr wrap="square" lIns="91440" rIns="91440" numCol="1" anchorCtr="0" compatLnSpc="1">
            <a:prstTxWarp prst="textNoShape">
              <a:avLst/>
            </a:prstTxWarp>
          </a:bodyPr>
          <a:lstStyle/>
          <a:p>
            <a:r>
              <a:rPr lang="en-GB" smtClean="0"/>
              <a:t>J.byrne 2013</a:t>
            </a:r>
            <a:endParaRPr lang="en-GB"/>
          </a:p>
        </p:txBody>
      </p:sp>
      <p:sp>
        <p:nvSpPr>
          <p:cNvPr id="5" name="Slide Number Placeholder 4"/>
          <p:cNvSpPr>
            <a:spLocks noGrp="1"/>
          </p:cNvSpPr>
          <p:nvPr>
            <p:ph type="sldNum" sz="quarter" idx="12"/>
          </p:nvPr>
        </p:nvSpPr>
        <p:spPr/>
        <p:txBody>
          <a:bodyPr/>
          <a:lstStyle/>
          <a:p>
            <a:pPr>
              <a:defRPr/>
            </a:pPr>
            <a:fld id="{E4AEFFE7-BD29-4D90-ABB0-51CD38142BF4}" type="slidenum">
              <a:rPr lang="en-GB" smtClean="0"/>
              <a:pPr>
                <a:defRPr/>
              </a:pPr>
              <a:t>12</a:t>
            </a:fld>
            <a:endParaRPr lang="en-GB"/>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a:xfrm>
            <a:off x="188913" y="468313"/>
            <a:ext cx="6172200" cy="7699375"/>
          </a:xfrm>
        </p:spPr>
        <p:txBody>
          <a:bodyPr/>
          <a:lstStyle/>
          <a:p>
            <a:pPr eaLnBrk="1" hangingPunct="1"/>
            <a:r>
              <a:rPr lang="en-US" sz="2400" smtClean="0">
                <a:solidFill>
                  <a:srgbClr val="FF0000"/>
                </a:solidFill>
              </a:rPr>
              <a:t>Adhesive applications:</a:t>
            </a:r>
            <a:r>
              <a:rPr lang="en-US" sz="2400" smtClean="0"/>
              <a:t> Any bumps or hollows will not only interfere with the bond but will show through on the surface of the laminate, esp. on thin or glossy ones</a:t>
            </a:r>
          </a:p>
          <a:p>
            <a:pPr eaLnBrk="1" hangingPunct="1"/>
            <a:r>
              <a:rPr lang="en-US" sz="2400" smtClean="0">
                <a:solidFill>
                  <a:srgbClr val="FF0000"/>
                </a:solidFill>
              </a:rPr>
              <a:t>Spray application</a:t>
            </a:r>
            <a:r>
              <a:rPr lang="en-US" sz="2400" smtClean="0"/>
              <a:t> is the most failsafe method because it gives a smooth even adhesive film. A roller or brush can be used to apply the Neoprene by hand.</a:t>
            </a:r>
          </a:p>
          <a:p>
            <a:pPr eaLnBrk="1" hangingPunct="1"/>
            <a:r>
              <a:rPr lang="en-US" sz="2400" smtClean="0"/>
              <a:t>Other glues used are phenol-form, and P.V.A. glues </a:t>
            </a:r>
          </a:p>
          <a:p>
            <a:pPr eaLnBrk="1" hangingPunct="1"/>
            <a:r>
              <a:rPr lang="en-US" sz="2400" smtClean="0">
                <a:solidFill>
                  <a:srgbClr val="FF0000"/>
                </a:solidFill>
              </a:rPr>
              <a:t>Machine methods:</a:t>
            </a:r>
            <a:r>
              <a:rPr lang="en-US" sz="2400" smtClean="0"/>
              <a:t> </a:t>
            </a:r>
          </a:p>
          <a:p>
            <a:pPr eaLnBrk="1" hangingPunct="1"/>
            <a:r>
              <a:rPr lang="en-US" sz="2400" smtClean="0"/>
              <a:t>Machines using continuous forming process. They vary considerably in their size and output capacity. </a:t>
            </a:r>
          </a:p>
          <a:p>
            <a:pPr eaLnBrk="1" hangingPunct="1"/>
            <a:r>
              <a:rPr lang="en-US" sz="2400" smtClean="0"/>
              <a:t>They divide into two groups, using different adhesive systems, i.e. P.V.A.c and contact adhesive. </a:t>
            </a:r>
          </a:p>
          <a:p>
            <a:pPr eaLnBrk="1" hangingPunct="1">
              <a:buFontTx/>
              <a:buNone/>
            </a:pPr>
            <a:endParaRPr lang="en-GB" sz="2400" smtClean="0"/>
          </a:p>
        </p:txBody>
      </p:sp>
      <p:sp>
        <p:nvSpPr>
          <p:cNvPr id="17411" name="Footer Placeholder 1"/>
          <p:cNvSpPr>
            <a:spLocks noGrp="1"/>
          </p:cNvSpPr>
          <p:nvPr>
            <p:ph type="ftr" sz="quarter" idx="11"/>
          </p:nvPr>
        </p:nvSpPr>
        <p:spPr bwMode="auto">
          <a:noFill/>
          <a:ln>
            <a:miter lim="800000"/>
            <a:headEnd/>
            <a:tailEnd/>
          </a:ln>
        </p:spPr>
        <p:txBody>
          <a:bodyPr wrap="square" lIns="91440" rIns="91440" numCol="1" anchorCtr="0" compatLnSpc="1">
            <a:prstTxWarp prst="textNoShape">
              <a:avLst/>
            </a:prstTxWarp>
          </a:bodyPr>
          <a:lstStyle/>
          <a:p>
            <a:r>
              <a:rPr lang="en-GB" smtClean="0"/>
              <a:t>J.byrne 2013</a:t>
            </a:r>
            <a:endParaRPr lang="en-GB"/>
          </a:p>
        </p:txBody>
      </p:sp>
      <p:sp>
        <p:nvSpPr>
          <p:cNvPr id="4" name="Slide Number Placeholder 3"/>
          <p:cNvSpPr>
            <a:spLocks noGrp="1"/>
          </p:cNvSpPr>
          <p:nvPr>
            <p:ph type="sldNum" sz="quarter" idx="12"/>
          </p:nvPr>
        </p:nvSpPr>
        <p:spPr/>
        <p:txBody>
          <a:bodyPr/>
          <a:lstStyle/>
          <a:p>
            <a:pPr>
              <a:defRPr/>
            </a:pPr>
            <a:fld id="{E4AEFFE7-BD29-4D90-ABB0-51CD38142BF4}" type="slidenum">
              <a:rPr lang="en-GB" smtClean="0"/>
              <a:pPr>
                <a:defRPr/>
              </a:pPr>
              <a:t>13</a:t>
            </a:fld>
            <a:endParaRPr lang="en-GB"/>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p:txBody>
          <a:bodyPr/>
          <a:lstStyle/>
          <a:p>
            <a:pPr eaLnBrk="1" fontAlgn="auto" hangingPunct="1">
              <a:spcAft>
                <a:spcPts val="0"/>
              </a:spcAft>
              <a:defRPr/>
            </a:pPr>
            <a:r>
              <a:rPr lang="en-US" sz="2800" u="sng" smtClean="0">
                <a:solidFill>
                  <a:schemeClr val="accent2"/>
                </a:solidFill>
              </a:rPr>
              <a:t>Methods of Post-forming</a:t>
            </a:r>
            <a:r>
              <a:rPr lang="en-US" sz="5400" smtClean="0">
                <a:solidFill>
                  <a:schemeClr val="accent2"/>
                </a:solidFill>
              </a:rPr>
              <a:t> </a:t>
            </a:r>
            <a:endParaRPr lang="en-GB" smtClean="0">
              <a:solidFill>
                <a:schemeClr val="accent2"/>
              </a:solidFill>
            </a:endParaRPr>
          </a:p>
        </p:txBody>
      </p:sp>
      <p:pic>
        <p:nvPicPr>
          <p:cNvPr id="18435" name="Picture 8" descr="14-01-2008 15;30;01"/>
          <p:cNvPicPr>
            <a:picLocks noGrp="1" noChangeAspect="1" noChangeArrowheads="1"/>
          </p:cNvPicPr>
          <p:nvPr>
            <p:ph sz="half" idx="1"/>
          </p:nvPr>
        </p:nvPicPr>
        <p:blipFill>
          <a:blip r:embed="rId2" cstate="email">
            <a:extLst>
              <a:ext uri="{28A0092B-C50C-407E-A947-70E740481C1C}">
                <a14:useLocalDpi xmlns:a14="http://schemas.microsoft.com/office/drawing/2010/main"/>
              </a:ext>
            </a:extLst>
          </a:blip>
          <a:srcRect/>
          <a:stretch>
            <a:fillRect/>
          </a:stretch>
        </p:blipFill>
        <p:spPr>
          <a:xfrm>
            <a:off x="188913" y="2627313"/>
            <a:ext cx="5907087" cy="1878012"/>
          </a:xfrm>
          <a:noFill/>
        </p:spPr>
      </p:pic>
      <p:sp>
        <p:nvSpPr>
          <p:cNvPr id="18436" name="Rectangle 7"/>
          <p:cNvSpPr>
            <a:spLocks noGrp="1" noChangeArrowheads="1"/>
          </p:cNvSpPr>
          <p:nvPr>
            <p:ph type="body" sz="half" idx="2"/>
          </p:nvPr>
        </p:nvSpPr>
        <p:spPr>
          <a:xfrm>
            <a:off x="0" y="5219700"/>
            <a:ext cx="6172200" cy="2941638"/>
          </a:xfrm>
        </p:spPr>
        <p:txBody>
          <a:bodyPr/>
          <a:lstStyle/>
          <a:p>
            <a:pPr eaLnBrk="1" hangingPunct="1">
              <a:lnSpc>
                <a:spcPct val="90000"/>
              </a:lnSpc>
            </a:pPr>
            <a:r>
              <a:rPr lang="en-US" sz="2400" smtClean="0"/>
              <a:t>They share a common operating method in that they accept the panel or chipboard worktop which has a rounded edge and the laminate bonded to the flat area of the panel</a:t>
            </a:r>
          </a:p>
          <a:p>
            <a:pPr eaLnBrk="1" hangingPunct="1">
              <a:lnSpc>
                <a:spcPct val="90000"/>
              </a:lnSpc>
            </a:pPr>
            <a:endParaRPr lang="en-GB" sz="2400" smtClean="0"/>
          </a:p>
        </p:txBody>
      </p:sp>
      <p:sp>
        <p:nvSpPr>
          <p:cNvPr id="18437" name="Footer Placeholder 1"/>
          <p:cNvSpPr>
            <a:spLocks noGrp="1"/>
          </p:cNvSpPr>
          <p:nvPr>
            <p:ph type="ftr" sz="quarter" idx="11"/>
          </p:nvPr>
        </p:nvSpPr>
        <p:spPr bwMode="auto">
          <a:noFill/>
          <a:ln>
            <a:miter lim="800000"/>
            <a:headEnd/>
            <a:tailEnd/>
          </a:ln>
        </p:spPr>
        <p:txBody>
          <a:bodyPr wrap="square" lIns="91440" rIns="91440" numCol="1" anchorCtr="0" compatLnSpc="1">
            <a:prstTxWarp prst="textNoShape">
              <a:avLst/>
            </a:prstTxWarp>
          </a:bodyPr>
          <a:lstStyle/>
          <a:p>
            <a:r>
              <a:rPr lang="en-GB" smtClean="0"/>
              <a:t>J.byrne 2013</a:t>
            </a:r>
            <a:endParaRPr lang="en-GB"/>
          </a:p>
        </p:txBody>
      </p:sp>
      <p:sp>
        <p:nvSpPr>
          <p:cNvPr id="6" name="Slide Number Placeholder 5"/>
          <p:cNvSpPr>
            <a:spLocks noGrp="1"/>
          </p:cNvSpPr>
          <p:nvPr>
            <p:ph type="sldNum" sz="quarter" idx="12"/>
          </p:nvPr>
        </p:nvSpPr>
        <p:spPr/>
        <p:txBody>
          <a:bodyPr/>
          <a:lstStyle/>
          <a:p>
            <a:pPr>
              <a:defRPr/>
            </a:pPr>
            <a:fld id="{61A96976-E970-4CB3-A045-EDB56DFEFF0D}" type="slidenum">
              <a:rPr lang="en-GB" smtClean="0"/>
              <a:pPr>
                <a:defRPr/>
              </a:pPr>
              <a:t>14</a:t>
            </a:fld>
            <a:endParaRPr lang="en-GB"/>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7" descr="14-01-2008 15;31;41"/>
          <p:cNvPicPr>
            <a:picLocks noGrp="1" noChangeAspect="1" noChangeArrowheads="1"/>
          </p:cNvPicPr>
          <p:nvPr>
            <p:ph sz="half" idx="1"/>
          </p:nvPr>
        </p:nvPicPr>
        <p:blipFill>
          <a:blip r:embed="rId2" cstate="email">
            <a:extLst>
              <a:ext uri="{28A0092B-C50C-407E-A947-70E740481C1C}">
                <a14:useLocalDpi xmlns:a14="http://schemas.microsoft.com/office/drawing/2010/main"/>
              </a:ext>
            </a:extLst>
          </a:blip>
          <a:srcRect/>
          <a:stretch>
            <a:fillRect/>
          </a:stretch>
        </p:blipFill>
        <p:spPr>
          <a:xfrm>
            <a:off x="404813" y="611188"/>
            <a:ext cx="5688012" cy="2592387"/>
          </a:xfrm>
          <a:noFill/>
        </p:spPr>
      </p:pic>
      <p:sp>
        <p:nvSpPr>
          <p:cNvPr id="19459" name="Rectangle 6"/>
          <p:cNvSpPr>
            <a:spLocks noGrp="1" noChangeArrowheads="1"/>
          </p:cNvSpPr>
          <p:nvPr>
            <p:ph type="body" sz="half" idx="2"/>
          </p:nvPr>
        </p:nvSpPr>
        <p:spPr>
          <a:xfrm>
            <a:off x="0" y="4140200"/>
            <a:ext cx="6172200" cy="2941638"/>
          </a:xfrm>
        </p:spPr>
        <p:txBody>
          <a:bodyPr/>
          <a:lstStyle/>
          <a:p>
            <a:pPr eaLnBrk="1" hangingPunct="1"/>
            <a:r>
              <a:rPr lang="en-US" sz="2400" smtClean="0"/>
              <a:t>They are then carried by means of a chain or belt drive through an infra red heating zone, which heats the over sailing portion of the laminate, past the stainless steel bars which turn the now softened laminate over the profiled edge.</a:t>
            </a:r>
            <a:endParaRPr lang="en-GB" sz="2400" smtClean="0"/>
          </a:p>
        </p:txBody>
      </p:sp>
      <p:sp>
        <p:nvSpPr>
          <p:cNvPr id="19460" name="Footer Placeholder 1"/>
          <p:cNvSpPr>
            <a:spLocks noGrp="1"/>
          </p:cNvSpPr>
          <p:nvPr>
            <p:ph type="ftr" sz="quarter" idx="11"/>
          </p:nvPr>
        </p:nvSpPr>
        <p:spPr bwMode="auto">
          <a:noFill/>
          <a:ln>
            <a:miter lim="800000"/>
            <a:headEnd/>
            <a:tailEnd/>
          </a:ln>
        </p:spPr>
        <p:txBody>
          <a:bodyPr wrap="square" lIns="91440" rIns="91440" numCol="1" anchorCtr="0" compatLnSpc="1">
            <a:prstTxWarp prst="textNoShape">
              <a:avLst/>
            </a:prstTxWarp>
          </a:bodyPr>
          <a:lstStyle/>
          <a:p>
            <a:r>
              <a:rPr lang="en-GB" smtClean="0"/>
              <a:t>J.byrne 2013</a:t>
            </a:r>
            <a:endParaRPr lang="en-GB"/>
          </a:p>
        </p:txBody>
      </p:sp>
      <p:sp>
        <p:nvSpPr>
          <p:cNvPr id="5" name="Slide Number Placeholder 4"/>
          <p:cNvSpPr>
            <a:spLocks noGrp="1"/>
          </p:cNvSpPr>
          <p:nvPr>
            <p:ph type="sldNum" sz="quarter" idx="12"/>
          </p:nvPr>
        </p:nvSpPr>
        <p:spPr/>
        <p:txBody>
          <a:bodyPr/>
          <a:lstStyle/>
          <a:p>
            <a:pPr>
              <a:defRPr/>
            </a:pPr>
            <a:fld id="{61A96976-E970-4CB3-A045-EDB56DFEFF0D}" type="slidenum">
              <a:rPr lang="en-GB" smtClean="0"/>
              <a:pPr>
                <a:defRPr/>
              </a:pPr>
              <a:t>15</a:t>
            </a:fld>
            <a:endParaRPr lang="en-GB"/>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7" descr="14-01-2008 15;32;53"/>
          <p:cNvPicPr>
            <a:picLocks noGrp="1" noChangeAspect="1" noChangeArrowheads="1"/>
          </p:cNvPicPr>
          <p:nvPr>
            <p:ph sz="half" idx="1"/>
          </p:nvPr>
        </p:nvPicPr>
        <p:blipFill>
          <a:blip r:embed="rId2" cstate="email">
            <a:extLst>
              <a:ext uri="{28A0092B-C50C-407E-A947-70E740481C1C}">
                <a14:useLocalDpi xmlns:a14="http://schemas.microsoft.com/office/drawing/2010/main"/>
              </a:ext>
            </a:extLst>
          </a:blip>
          <a:srcRect/>
          <a:stretch>
            <a:fillRect/>
          </a:stretch>
        </p:blipFill>
        <p:spPr>
          <a:xfrm>
            <a:off x="404813" y="900113"/>
            <a:ext cx="5676900" cy="3311525"/>
          </a:xfrm>
          <a:noFill/>
        </p:spPr>
      </p:pic>
      <p:sp>
        <p:nvSpPr>
          <p:cNvPr id="20483" name="Rectangle 6"/>
          <p:cNvSpPr>
            <a:spLocks noGrp="1" noChangeArrowheads="1"/>
          </p:cNvSpPr>
          <p:nvPr>
            <p:ph type="body" sz="half" idx="2"/>
          </p:nvPr>
        </p:nvSpPr>
        <p:spPr>
          <a:xfrm>
            <a:off x="0" y="4643438"/>
            <a:ext cx="6172200" cy="3524250"/>
          </a:xfrm>
        </p:spPr>
        <p:txBody>
          <a:bodyPr/>
          <a:lstStyle/>
          <a:p>
            <a:pPr eaLnBrk="1" hangingPunct="1"/>
            <a:r>
              <a:rPr lang="en-US" sz="2400" dirty="0" smtClean="0"/>
              <a:t>Shaped rubber or metal rollers apply pressure to the formed laminate edge until the adhesive is cured and finally the surplus is cut off by another machine </a:t>
            </a:r>
          </a:p>
          <a:p>
            <a:pPr eaLnBrk="1" hangingPunct="1"/>
            <a:r>
              <a:rPr lang="en-US" sz="2400" dirty="0" smtClean="0"/>
              <a:t>Laminates can be applied with at the end of a worktop if a metal or wooden end are not used</a:t>
            </a:r>
            <a:endParaRPr lang="en-GB" sz="2400" dirty="0" smtClean="0"/>
          </a:p>
        </p:txBody>
      </p:sp>
      <p:sp>
        <p:nvSpPr>
          <p:cNvPr id="20484" name="Footer Placeholder 1"/>
          <p:cNvSpPr>
            <a:spLocks noGrp="1"/>
          </p:cNvSpPr>
          <p:nvPr>
            <p:ph type="ftr" sz="quarter" idx="11"/>
          </p:nvPr>
        </p:nvSpPr>
        <p:spPr bwMode="auto">
          <a:noFill/>
          <a:ln>
            <a:miter lim="800000"/>
            <a:headEnd/>
            <a:tailEnd/>
          </a:ln>
        </p:spPr>
        <p:txBody>
          <a:bodyPr wrap="square" lIns="91440" rIns="91440" numCol="1" anchorCtr="0" compatLnSpc="1">
            <a:prstTxWarp prst="textNoShape">
              <a:avLst/>
            </a:prstTxWarp>
          </a:bodyPr>
          <a:lstStyle/>
          <a:p>
            <a:r>
              <a:rPr lang="en-GB" smtClean="0"/>
              <a:t>J.byrne 2013</a:t>
            </a:r>
            <a:endParaRPr lang="en-GB"/>
          </a:p>
        </p:txBody>
      </p:sp>
      <p:sp>
        <p:nvSpPr>
          <p:cNvPr id="5" name="Slide Number Placeholder 4"/>
          <p:cNvSpPr>
            <a:spLocks noGrp="1"/>
          </p:cNvSpPr>
          <p:nvPr>
            <p:ph type="sldNum" sz="quarter" idx="12"/>
          </p:nvPr>
        </p:nvSpPr>
        <p:spPr/>
        <p:txBody>
          <a:bodyPr/>
          <a:lstStyle/>
          <a:p>
            <a:pPr>
              <a:defRPr/>
            </a:pPr>
            <a:fld id="{61A96976-E970-4CB3-A045-EDB56DFEFF0D}" type="slidenum">
              <a:rPr lang="en-GB" smtClean="0"/>
              <a:pPr>
                <a:defRPr/>
              </a:pPr>
              <a:t>16</a:t>
            </a:fld>
            <a:endParaRPr lang="en-GB"/>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12" descr="framepress"/>
          <p:cNvPicPr>
            <a:picLocks noGrp="1" noChangeAspect="1" noChangeArrowheads="1"/>
          </p:cNvPicPr>
          <p:nvPr>
            <p:ph sz="quarter" idx="1"/>
          </p:nvPr>
        </p:nvPicPr>
        <p:blipFill>
          <a:blip r:embed="rId3" cstate="print"/>
          <a:srcRect/>
          <a:stretch>
            <a:fillRect/>
          </a:stretch>
        </p:blipFill>
        <p:spPr>
          <a:xfrm>
            <a:off x="836712" y="3635896"/>
            <a:ext cx="3462904" cy="2736304"/>
          </a:xfrm>
          <a:noFill/>
        </p:spPr>
      </p:pic>
      <p:pic>
        <p:nvPicPr>
          <p:cNvPr id="22531" name="Picture 13" descr="cold_press_closed"/>
          <p:cNvPicPr>
            <a:picLocks noGrp="1" noChangeAspect="1" noChangeArrowheads="1"/>
          </p:cNvPicPr>
          <p:nvPr>
            <p:ph sz="quarter" idx="2"/>
          </p:nvPr>
        </p:nvPicPr>
        <p:blipFill>
          <a:blip r:embed="rId4" cstate="print"/>
          <a:srcRect/>
          <a:stretch>
            <a:fillRect/>
          </a:stretch>
        </p:blipFill>
        <p:spPr>
          <a:xfrm>
            <a:off x="764704" y="6732240"/>
            <a:ext cx="3657972" cy="1686217"/>
          </a:xfrm>
          <a:noFill/>
        </p:spPr>
      </p:pic>
      <p:sp>
        <p:nvSpPr>
          <p:cNvPr id="7" name="Rectangle 11"/>
          <p:cNvSpPr txBox="1">
            <a:spLocks noChangeArrowheads="1"/>
          </p:cNvSpPr>
          <p:nvPr/>
        </p:nvSpPr>
        <p:spPr>
          <a:xfrm>
            <a:off x="0" y="539750"/>
            <a:ext cx="6172200" cy="3233738"/>
          </a:xfrm>
          <a:prstGeom prst="rect">
            <a:avLst/>
          </a:prstGeom>
          <a:noFill/>
        </p:spPr>
        <p:txBody>
          <a:bodyPr>
            <a:normAutofit/>
          </a:bodyPr>
          <a:lstStyle/>
          <a:p>
            <a:pPr marL="274320" indent="-274320" fontAlgn="auto">
              <a:spcBef>
                <a:spcPts val="600"/>
              </a:spcBef>
              <a:spcAft>
                <a:spcPts val="0"/>
              </a:spcAft>
              <a:buClr>
                <a:schemeClr val="tx2"/>
              </a:buClr>
              <a:buSzPct val="73000"/>
              <a:buFont typeface="Wingdings 2"/>
              <a:buChar char=""/>
              <a:defRPr/>
            </a:pPr>
            <a:r>
              <a:rPr lang="en-GB" sz="2400" dirty="0">
                <a:latin typeface="+mn-lt"/>
                <a:cs typeface="+mn-cs"/>
              </a:rPr>
              <a:t>Vacuum </a:t>
            </a:r>
            <a:r>
              <a:rPr lang="en-GB" sz="2400" dirty="0" smtClean="0">
                <a:latin typeface="+mn-lt"/>
                <a:cs typeface="+mn-cs"/>
              </a:rPr>
              <a:t>Press: makes </a:t>
            </a:r>
            <a:r>
              <a:rPr lang="en-GB" sz="2400" dirty="0">
                <a:latin typeface="+mn-lt"/>
                <a:cs typeface="+mn-cs"/>
              </a:rPr>
              <a:t>the process of vacuum pressing even faster and easier. Just place the glue-coated parts or laminations on the platen, close the frame over the parts, turn on the pump and within seconds your parts are pressed under the flexible </a:t>
            </a:r>
            <a:r>
              <a:rPr lang="en-GB" sz="2400" dirty="0" smtClean="0">
                <a:latin typeface="+mn-lt"/>
                <a:cs typeface="+mn-cs"/>
              </a:rPr>
              <a:t>silicone </a:t>
            </a:r>
            <a:r>
              <a:rPr lang="en-GB" sz="2400" dirty="0">
                <a:latin typeface="+mn-lt"/>
                <a:cs typeface="+mn-cs"/>
              </a:rPr>
              <a:t>rubber membrane</a:t>
            </a:r>
            <a:r>
              <a:rPr lang="en-GB" sz="2400" dirty="0" smtClean="0">
                <a:latin typeface="+mn-lt"/>
                <a:cs typeface="+mn-cs"/>
              </a:rPr>
              <a:t>.</a:t>
            </a:r>
            <a:endParaRPr lang="en-GB" sz="2400" dirty="0">
              <a:latin typeface="+mn-lt"/>
              <a:cs typeface="+mn-cs"/>
            </a:endParaRPr>
          </a:p>
        </p:txBody>
      </p:sp>
      <p:sp>
        <p:nvSpPr>
          <p:cNvPr id="22534" name="Footer Placeholder 1"/>
          <p:cNvSpPr>
            <a:spLocks noGrp="1"/>
          </p:cNvSpPr>
          <p:nvPr>
            <p:ph type="ftr" sz="quarter" idx="11"/>
          </p:nvPr>
        </p:nvSpPr>
        <p:spPr bwMode="auto">
          <a:noFill/>
          <a:ln>
            <a:miter lim="800000"/>
            <a:headEnd/>
            <a:tailEnd/>
          </a:ln>
        </p:spPr>
        <p:txBody>
          <a:bodyPr wrap="square" lIns="91440" rIns="91440" numCol="1" anchorCtr="0" compatLnSpc="1">
            <a:prstTxWarp prst="textNoShape">
              <a:avLst/>
            </a:prstTxWarp>
          </a:bodyPr>
          <a:lstStyle/>
          <a:p>
            <a:r>
              <a:rPr lang="en-GB" smtClean="0"/>
              <a:t>J.byrne 2013</a:t>
            </a:r>
            <a:endParaRPr lang="en-GB"/>
          </a:p>
        </p:txBody>
      </p:sp>
      <p:sp>
        <p:nvSpPr>
          <p:cNvPr id="8" name="Slide Number Placeholder 7"/>
          <p:cNvSpPr>
            <a:spLocks noGrp="1"/>
          </p:cNvSpPr>
          <p:nvPr>
            <p:ph type="sldNum" sz="quarter" idx="12"/>
          </p:nvPr>
        </p:nvSpPr>
        <p:spPr/>
        <p:txBody>
          <a:bodyPr/>
          <a:lstStyle/>
          <a:p>
            <a:pPr>
              <a:defRPr/>
            </a:pPr>
            <a:fld id="{109B68E1-D163-458D-B62D-FF12C46A6339}" type="slidenum">
              <a:rPr lang="en-GB" smtClean="0"/>
              <a:pPr>
                <a:defRPr/>
              </a:pPr>
              <a:t>17</a:t>
            </a:fld>
            <a:endParaRPr lang="en-GB"/>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1" name="Picture 13" descr="cold_press_closed"/>
          <p:cNvPicPr>
            <a:picLocks noGrp="1" noChangeAspect="1" noChangeArrowheads="1"/>
          </p:cNvPicPr>
          <p:nvPr>
            <p:ph sz="quarter" idx="2"/>
          </p:nvPr>
        </p:nvPicPr>
        <p:blipFill>
          <a:blip r:embed="rId3" cstate="print"/>
          <a:srcRect/>
          <a:stretch>
            <a:fillRect/>
          </a:stretch>
        </p:blipFill>
        <p:spPr>
          <a:xfrm>
            <a:off x="692696" y="971600"/>
            <a:ext cx="4883262" cy="2251039"/>
          </a:xfrm>
          <a:noFill/>
        </p:spPr>
      </p:pic>
      <p:sp>
        <p:nvSpPr>
          <p:cNvPr id="22534" name="Footer Placeholder 1"/>
          <p:cNvSpPr>
            <a:spLocks noGrp="1"/>
          </p:cNvSpPr>
          <p:nvPr>
            <p:ph type="ftr" sz="quarter" idx="11"/>
          </p:nvPr>
        </p:nvSpPr>
        <p:spPr bwMode="auto">
          <a:noFill/>
          <a:ln>
            <a:miter lim="800000"/>
            <a:headEnd/>
            <a:tailEnd/>
          </a:ln>
        </p:spPr>
        <p:txBody>
          <a:bodyPr wrap="square" lIns="91440" rIns="91440" numCol="1" anchorCtr="0" compatLnSpc="1">
            <a:prstTxWarp prst="textNoShape">
              <a:avLst/>
            </a:prstTxWarp>
          </a:bodyPr>
          <a:lstStyle/>
          <a:p>
            <a:r>
              <a:rPr lang="en-GB" smtClean="0"/>
              <a:t>J.byrne 2013</a:t>
            </a:r>
            <a:endParaRPr lang="en-GB"/>
          </a:p>
        </p:txBody>
      </p:sp>
      <p:sp>
        <p:nvSpPr>
          <p:cNvPr id="8" name="Slide Number Placeholder 7"/>
          <p:cNvSpPr>
            <a:spLocks noGrp="1"/>
          </p:cNvSpPr>
          <p:nvPr>
            <p:ph type="sldNum" sz="quarter" idx="12"/>
          </p:nvPr>
        </p:nvSpPr>
        <p:spPr/>
        <p:txBody>
          <a:bodyPr/>
          <a:lstStyle/>
          <a:p>
            <a:pPr>
              <a:defRPr/>
            </a:pPr>
            <a:fld id="{109B68E1-D163-458D-B62D-FF12C46A6339}" type="slidenum">
              <a:rPr lang="en-GB" smtClean="0"/>
              <a:pPr>
                <a:defRPr/>
              </a:pPr>
              <a:t>18</a:t>
            </a:fld>
            <a:endParaRPr lang="en-GB"/>
          </a:p>
        </p:txBody>
      </p:sp>
      <p:sp>
        <p:nvSpPr>
          <p:cNvPr id="3" name="Rectangle 2"/>
          <p:cNvSpPr/>
          <p:nvPr/>
        </p:nvSpPr>
        <p:spPr>
          <a:xfrm>
            <a:off x="260648" y="3707904"/>
            <a:ext cx="5400600" cy="5124480"/>
          </a:xfrm>
          <a:prstGeom prst="rect">
            <a:avLst/>
          </a:prstGeom>
        </p:spPr>
        <p:txBody>
          <a:bodyPr wrap="square">
            <a:spAutoFit/>
          </a:bodyPr>
          <a:lstStyle/>
          <a:p>
            <a:pPr marL="274320" lvl="0" indent="-274320" fontAlgn="auto">
              <a:spcBef>
                <a:spcPts val="600"/>
              </a:spcBef>
              <a:spcAft>
                <a:spcPts val="0"/>
              </a:spcAft>
              <a:buClr>
                <a:srgbClr val="676A55"/>
              </a:buClr>
              <a:buSzPct val="73000"/>
              <a:buFont typeface="Wingdings 2"/>
              <a:buChar char=""/>
              <a:defRPr/>
            </a:pPr>
            <a:r>
              <a:rPr lang="en-IE" sz="2400" dirty="0">
                <a:solidFill>
                  <a:prstClr val="black"/>
                </a:solidFill>
                <a:latin typeface="Trebuchet MS"/>
                <a:cs typeface="+mn-cs"/>
              </a:rPr>
              <a:t>The press can handle both flat and curved parts with ease and can press different sized and shaped parts at the same time. </a:t>
            </a:r>
            <a:endParaRPr lang="en-IE" sz="2400" dirty="0" smtClean="0">
              <a:solidFill>
                <a:prstClr val="black"/>
              </a:solidFill>
              <a:latin typeface="Trebuchet MS"/>
              <a:cs typeface="+mn-cs"/>
            </a:endParaRPr>
          </a:p>
          <a:p>
            <a:pPr marL="274320" lvl="0" indent="-274320" fontAlgn="auto">
              <a:spcBef>
                <a:spcPts val="600"/>
              </a:spcBef>
              <a:spcAft>
                <a:spcPts val="0"/>
              </a:spcAft>
              <a:buClr>
                <a:srgbClr val="676A55"/>
              </a:buClr>
              <a:buSzPct val="73000"/>
              <a:buFont typeface="Wingdings 2"/>
              <a:buChar char=""/>
              <a:defRPr/>
            </a:pPr>
            <a:endParaRPr lang="en-IE" sz="2400" dirty="0" smtClean="0">
              <a:solidFill>
                <a:prstClr val="black"/>
              </a:solidFill>
              <a:latin typeface="Trebuchet MS"/>
              <a:cs typeface="+mn-cs"/>
            </a:endParaRPr>
          </a:p>
          <a:p>
            <a:pPr marL="274320" lvl="0" indent="-274320" fontAlgn="auto">
              <a:spcBef>
                <a:spcPts val="600"/>
              </a:spcBef>
              <a:spcAft>
                <a:spcPts val="0"/>
              </a:spcAft>
              <a:buClr>
                <a:srgbClr val="676A55"/>
              </a:buClr>
              <a:buSzPct val="73000"/>
              <a:buFont typeface="Wingdings 2"/>
              <a:buChar char=""/>
              <a:defRPr/>
            </a:pPr>
            <a:r>
              <a:rPr lang="en-GB" sz="2400" dirty="0">
                <a:solidFill>
                  <a:prstClr val="black"/>
                </a:solidFill>
                <a:latin typeface="Trebuchet MS"/>
                <a:cs typeface="+mn-cs"/>
              </a:rPr>
              <a:t>The high operating temperature of the silicone rubber membrane permits the use external heat source such as infrared heaters to speed up the drying of glue, cutting pressing cycles time to 5-10 minutes when using PVA glue.</a:t>
            </a:r>
            <a:endParaRPr lang="en-GB" sz="2400" dirty="0">
              <a:solidFill>
                <a:srgbClr val="0070C0"/>
              </a:solidFill>
              <a:effectLst>
                <a:outerShdw blurRad="38100" dist="38100" dir="2700000" algn="tl">
                  <a:srgbClr val="000000">
                    <a:alpha val="43137"/>
                  </a:srgbClr>
                </a:outerShdw>
              </a:effectLst>
              <a:latin typeface="Arial Narrow" pitchFamily="34" charset="0"/>
              <a:cs typeface="+mn-cs"/>
            </a:endParaRPr>
          </a:p>
          <a:p>
            <a:pPr marL="274320" lvl="0" indent="-274320" fontAlgn="auto">
              <a:spcBef>
                <a:spcPts val="600"/>
              </a:spcBef>
              <a:spcAft>
                <a:spcPts val="0"/>
              </a:spcAft>
              <a:buClr>
                <a:srgbClr val="676A55"/>
              </a:buClr>
              <a:buSzPct val="73000"/>
              <a:buFont typeface="Wingdings 2"/>
              <a:buChar char=""/>
              <a:defRPr/>
            </a:pPr>
            <a:endParaRPr lang="en-IE" sz="2400" dirty="0">
              <a:solidFill>
                <a:prstClr val="black"/>
              </a:solidFill>
              <a:latin typeface="Trebuchet MS"/>
              <a:cs typeface="+mn-cs"/>
            </a:endParaRPr>
          </a:p>
        </p:txBody>
      </p:sp>
    </p:spTree>
    <p:extLst>
      <p:ext uri="{BB962C8B-B14F-4D97-AF65-F5344CB8AC3E}">
        <p14:creationId xmlns:p14="http://schemas.microsoft.com/office/powerpoint/2010/main" val="394130726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9"/>
          <p:cNvSpPr>
            <a:spLocks noGrp="1" noChangeArrowheads="1"/>
          </p:cNvSpPr>
          <p:nvPr>
            <p:ph type="title"/>
          </p:nvPr>
        </p:nvSpPr>
        <p:spPr>
          <a:xfrm>
            <a:off x="342900" y="366713"/>
            <a:ext cx="6172200" cy="532879"/>
          </a:xfrm>
        </p:spPr>
        <p:txBody>
          <a:bodyPr/>
          <a:lstStyle/>
          <a:p>
            <a:pPr eaLnBrk="1" fontAlgn="auto" hangingPunct="1">
              <a:spcAft>
                <a:spcPts val="0"/>
              </a:spcAft>
              <a:defRPr/>
            </a:pPr>
            <a:r>
              <a:rPr lang="en-US" sz="2800" u="sng" dirty="0" smtClean="0">
                <a:solidFill>
                  <a:schemeClr val="accent2"/>
                </a:solidFill>
              </a:rPr>
              <a:t>Post-formed Edges</a:t>
            </a:r>
            <a:endParaRPr lang="en-GB" sz="2800" u="sng" dirty="0" smtClean="0">
              <a:solidFill>
                <a:schemeClr val="accent2"/>
              </a:solidFill>
            </a:endParaRPr>
          </a:p>
        </p:txBody>
      </p:sp>
      <p:pic>
        <p:nvPicPr>
          <p:cNvPr id="21507" name="Picture 8" descr="14-01-2008 15;37;04"/>
          <p:cNvPicPr>
            <a:picLocks noGrp="1" noChangeAspect="1" noChangeArrowheads="1"/>
          </p:cNvPicPr>
          <p:nvPr>
            <p:ph idx="1"/>
          </p:nvPr>
        </p:nvPicPr>
        <p:blipFill>
          <a:blip r:embed="rId2" cstate="email">
            <a:extLst>
              <a:ext uri="{28A0092B-C50C-407E-A947-70E740481C1C}">
                <a14:useLocalDpi xmlns:a14="http://schemas.microsoft.com/office/drawing/2010/main"/>
              </a:ext>
            </a:extLst>
          </a:blip>
          <a:srcRect/>
          <a:stretch>
            <a:fillRect/>
          </a:stretch>
        </p:blipFill>
        <p:spPr>
          <a:xfrm>
            <a:off x="260648" y="1763688"/>
            <a:ext cx="5429250" cy="6242050"/>
          </a:xfrm>
          <a:noFill/>
        </p:spPr>
      </p:pic>
      <p:sp>
        <p:nvSpPr>
          <p:cNvPr id="21508" name="Footer Placeholder 1"/>
          <p:cNvSpPr>
            <a:spLocks noGrp="1"/>
          </p:cNvSpPr>
          <p:nvPr>
            <p:ph type="ftr" sz="quarter" idx="11"/>
          </p:nvPr>
        </p:nvSpPr>
        <p:spPr bwMode="auto">
          <a:noFill/>
          <a:ln>
            <a:miter lim="800000"/>
            <a:headEnd/>
            <a:tailEnd/>
          </a:ln>
        </p:spPr>
        <p:txBody>
          <a:bodyPr wrap="square" lIns="91440" rIns="91440" numCol="1" anchorCtr="0" compatLnSpc="1">
            <a:prstTxWarp prst="textNoShape">
              <a:avLst/>
            </a:prstTxWarp>
          </a:bodyPr>
          <a:lstStyle/>
          <a:p>
            <a:r>
              <a:rPr lang="en-GB" smtClean="0"/>
              <a:t>J.byrne 2013</a:t>
            </a:r>
            <a:endParaRPr lang="en-GB"/>
          </a:p>
        </p:txBody>
      </p:sp>
      <p:sp>
        <p:nvSpPr>
          <p:cNvPr id="5" name="Slide Number Placeholder 4"/>
          <p:cNvSpPr>
            <a:spLocks noGrp="1"/>
          </p:cNvSpPr>
          <p:nvPr>
            <p:ph type="sldNum" sz="quarter" idx="12"/>
          </p:nvPr>
        </p:nvSpPr>
        <p:spPr/>
        <p:txBody>
          <a:bodyPr/>
          <a:lstStyle/>
          <a:p>
            <a:pPr>
              <a:defRPr/>
            </a:pPr>
            <a:fld id="{E4AEFFE7-BD29-4D90-ABB0-51CD38142BF4}" type="slidenum">
              <a:rPr lang="en-GB" smtClean="0"/>
              <a:pPr>
                <a:defRPr/>
              </a:pPr>
              <a:t>2</a:t>
            </a:fld>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42900" y="366713"/>
            <a:ext cx="6172200" cy="820737"/>
          </a:xfrm>
        </p:spPr>
        <p:txBody>
          <a:bodyPr/>
          <a:lstStyle/>
          <a:p>
            <a:pPr eaLnBrk="1" fontAlgn="auto" hangingPunct="1">
              <a:spcAft>
                <a:spcPts val="0"/>
              </a:spcAft>
              <a:defRPr/>
            </a:pPr>
            <a:r>
              <a:rPr lang="en-US" sz="3200" u="sng" smtClean="0"/>
              <a:t>Plastic Laminates</a:t>
            </a:r>
            <a:endParaRPr lang="en-GB" sz="3200" u="sng" smtClean="0"/>
          </a:p>
        </p:txBody>
      </p:sp>
      <p:sp>
        <p:nvSpPr>
          <p:cNvPr id="7171" name="Rectangle 3"/>
          <p:cNvSpPr>
            <a:spLocks noGrp="1" noChangeArrowheads="1"/>
          </p:cNvSpPr>
          <p:nvPr>
            <p:ph idx="1"/>
          </p:nvPr>
        </p:nvSpPr>
        <p:spPr>
          <a:xfrm>
            <a:off x="332656" y="1475656"/>
            <a:ext cx="6172200" cy="6835775"/>
          </a:xfrm>
        </p:spPr>
        <p:txBody>
          <a:bodyPr/>
          <a:lstStyle/>
          <a:p>
            <a:pPr eaLnBrk="1" hangingPunct="1"/>
            <a:r>
              <a:rPr lang="en-GB" sz="2400" dirty="0" smtClean="0"/>
              <a:t>Plastic laminate is one of the most frequently used countertop surface materials.</a:t>
            </a:r>
          </a:p>
          <a:p>
            <a:pPr eaLnBrk="1" hangingPunct="1"/>
            <a:endParaRPr lang="en-GB" sz="2400" dirty="0" smtClean="0"/>
          </a:p>
          <a:p>
            <a:pPr eaLnBrk="1" hangingPunct="1"/>
            <a:r>
              <a:rPr lang="en-GB" sz="2400" dirty="0" smtClean="0"/>
              <a:t>Plastic laminate is durable, affordable, and available in a wide variety of patterns and colours.</a:t>
            </a:r>
          </a:p>
          <a:p>
            <a:pPr eaLnBrk="1" hangingPunct="1"/>
            <a:endParaRPr lang="en-GB" sz="2400" dirty="0" smtClean="0"/>
          </a:p>
          <a:p>
            <a:pPr eaLnBrk="1" hangingPunct="1"/>
            <a:r>
              <a:rPr lang="en-GB" sz="2400" dirty="0" smtClean="0"/>
              <a:t>After the Formica Corporation was founded in 1913, plastic laminate       was used mainly in the electrical   industry as an insulator, in cars and radios, and then later for furniture.</a:t>
            </a:r>
          </a:p>
          <a:p>
            <a:pPr eaLnBrk="1" hangingPunct="1"/>
            <a:endParaRPr lang="en-GB" sz="2400" dirty="0" smtClean="0"/>
          </a:p>
          <a:p>
            <a:pPr eaLnBrk="1" hangingPunct="1"/>
            <a:endParaRPr lang="en-GB" sz="2400" dirty="0" smtClean="0"/>
          </a:p>
          <a:p>
            <a:pPr eaLnBrk="1" hangingPunct="1"/>
            <a:endParaRPr lang="en-GB" sz="2400" dirty="0" smtClean="0"/>
          </a:p>
          <a:p>
            <a:pPr eaLnBrk="1" hangingPunct="1">
              <a:buFont typeface="Wingdings 2" pitchFamily="18" charset="2"/>
              <a:buNone/>
            </a:pPr>
            <a:endParaRPr lang="en-GB" sz="2400" dirty="0" smtClean="0"/>
          </a:p>
        </p:txBody>
      </p:sp>
      <p:sp>
        <p:nvSpPr>
          <p:cNvPr id="7172" name="Footer Placeholder 1"/>
          <p:cNvSpPr>
            <a:spLocks noGrp="1"/>
          </p:cNvSpPr>
          <p:nvPr>
            <p:ph type="ftr" sz="quarter" idx="11"/>
          </p:nvPr>
        </p:nvSpPr>
        <p:spPr bwMode="auto">
          <a:noFill/>
          <a:ln>
            <a:miter lim="800000"/>
            <a:headEnd/>
            <a:tailEnd/>
          </a:ln>
        </p:spPr>
        <p:txBody>
          <a:bodyPr wrap="square" lIns="91440" rIns="91440" numCol="1" anchorCtr="0" compatLnSpc="1">
            <a:prstTxWarp prst="textNoShape">
              <a:avLst/>
            </a:prstTxWarp>
          </a:bodyPr>
          <a:lstStyle/>
          <a:p>
            <a:r>
              <a:rPr lang="en-GB" smtClean="0"/>
              <a:t>J.byrne 2013</a:t>
            </a:r>
            <a:endParaRPr lang="en-GB"/>
          </a:p>
        </p:txBody>
      </p:sp>
      <p:sp>
        <p:nvSpPr>
          <p:cNvPr id="5" name="Slide Number Placeholder 4"/>
          <p:cNvSpPr>
            <a:spLocks noGrp="1"/>
          </p:cNvSpPr>
          <p:nvPr>
            <p:ph type="sldNum" sz="quarter" idx="12"/>
          </p:nvPr>
        </p:nvSpPr>
        <p:spPr/>
        <p:txBody>
          <a:bodyPr/>
          <a:lstStyle/>
          <a:p>
            <a:pPr>
              <a:defRPr/>
            </a:pPr>
            <a:fld id="{E4AEFFE7-BD29-4D90-ABB0-51CD38142BF4}" type="slidenum">
              <a:rPr lang="en-GB" smtClean="0"/>
              <a:pPr>
                <a:defRPr/>
              </a:pPr>
              <a:t>3</a:t>
            </a:fld>
            <a:endParaRPr lang="en-GB"/>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sz="half" idx="1"/>
          </p:nvPr>
        </p:nvSpPr>
        <p:spPr>
          <a:xfrm>
            <a:off x="549275" y="611188"/>
            <a:ext cx="5749925" cy="1368425"/>
          </a:xfrm>
        </p:spPr>
        <p:txBody>
          <a:bodyPr/>
          <a:lstStyle/>
          <a:p>
            <a:pPr eaLnBrk="1" hangingPunct="1"/>
            <a:r>
              <a:rPr lang="en-GB" sz="2400" dirty="0" smtClean="0"/>
              <a:t>Most countertops have either square or rolled edges, but the edges may also be bevelled or have materials such as wood,                                 solid surface                                  materials, or                               metal                              incorporated                                 into them</a:t>
            </a:r>
          </a:p>
        </p:txBody>
      </p:sp>
      <p:pic>
        <p:nvPicPr>
          <p:cNvPr id="9219" name="Picture 7" descr="hpim0870b-212"/>
          <p:cNvPicPr>
            <a:picLocks noGrp="1" noChangeAspect="1" noChangeArrowheads="1"/>
          </p:cNvPicPr>
          <p:nvPr>
            <p:ph sz="quarter" idx="2"/>
          </p:nvPr>
        </p:nvPicPr>
        <p:blipFill>
          <a:blip r:embed="rId2" cstate="print"/>
          <a:srcRect/>
          <a:stretch>
            <a:fillRect/>
          </a:stretch>
        </p:blipFill>
        <p:spPr>
          <a:xfrm>
            <a:off x="3141663" y="1908175"/>
            <a:ext cx="2663825" cy="2663825"/>
          </a:xfrm>
          <a:noFill/>
        </p:spPr>
      </p:pic>
      <p:pic>
        <p:nvPicPr>
          <p:cNvPr id="9220" name="Picture 10" descr="table-212"/>
          <p:cNvPicPr>
            <a:picLocks noGrp="1" noChangeAspect="1" noChangeArrowheads="1"/>
          </p:cNvPicPr>
          <p:nvPr>
            <p:ph sz="quarter" idx="3"/>
          </p:nvPr>
        </p:nvPicPr>
        <p:blipFill>
          <a:blip r:embed="rId3" cstate="print"/>
          <a:srcRect/>
          <a:stretch>
            <a:fillRect/>
          </a:stretch>
        </p:blipFill>
        <p:spPr>
          <a:xfrm>
            <a:off x="836613" y="5580063"/>
            <a:ext cx="4392612" cy="2879725"/>
          </a:xfrm>
          <a:noFill/>
        </p:spPr>
      </p:pic>
      <p:sp>
        <p:nvSpPr>
          <p:cNvPr id="9221" name="Footer Placeholder 1"/>
          <p:cNvSpPr>
            <a:spLocks noGrp="1"/>
          </p:cNvSpPr>
          <p:nvPr>
            <p:ph type="ftr" sz="quarter" idx="11"/>
          </p:nvPr>
        </p:nvSpPr>
        <p:spPr bwMode="auto">
          <a:noFill/>
          <a:ln>
            <a:miter lim="800000"/>
            <a:headEnd/>
            <a:tailEnd/>
          </a:ln>
        </p:spPr>
        <p:txBody>
          <a:bodyPr wrap="square" lIns="91440" rIns="91440" numCol="1" anchorCtr="0" compatLnSpc="1">
            <a:prstTxWarp prst="textNoShape">
              <a:avLst/>
            </a:prstTxWarp>
          </a:bodyPr>
          <a:lstStyle/>
          <a:p>
            <a:r>
              <a:rPr lang="en-GB" smtClean="0"/>
              <a:t>J.byrne 2013</a:t>
            </a:r>
            <a:endParaRPr lang="en-GB"/>
          </a:p>
        </p:txBody>
      </p:sp>
      <p:sp>
        <p:nvSpPr>
          <p:cNvPr id="6" name="Slide Number Placeholder 5"/>
          <p:cNvSpPr>
            <a:spLocks noGrp="1"/>
          </p:cNvSpPr>
          <p:nvPr>
            <p:ph type="sldNum" sz="quarter" idx="12"/>
          </p:nvPr>
        </p:nvSpPr>
        <p:spPr/>
        <p:txBody>
          <a:bodyPr/>
          <a:lstStyle/>
          <a:p>
            <a:pPr>
              <a:defRPr/>
            </a:pPr>
            <a:fld id="{A96CC89C-589F-47B0-8DEF-F32C7F67B0BB}" type="slidenum">
              <a:rPr lang="en-GB" smtClean="0"/>
              <a:pPr>
                <a:defRPr/>
              </a:pPr>
              <a:t>4</a:t>
            </a:fld>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42900" y="366713"/>
            <a:ext cx="6172200" cy="820737"/>
          </a:xfrm>
        </p:spPr>
        <p:txBody>
          <a:bodyPr/>
          <a:lstStyle/>
          <a:p>
            <a:pPr eaLnBrk="1" fontAlgn="auto" hangingPunct="1">
              <a:spcAft>
                <a:spcPts val="0"/>
              </a:spcAft>
              <a:defRPr/>
            </a:pPr>
            <a:r>
              <a:rPr lang="en-US" sz="3200" u="sng" smtClean="0"/>
              <a:t>Plastic Laminates</a:t>
            </a:r>
            <a:endParaRPr lang="en-GB" sz="3200" u="sng" smtClean="0"/>
          </a:p>
        </p:txBody>
      </p:sp>
      <p:sp>
        <p:nvSpPr>
          <p:cNvPr id="8195" name="Rectangle 3"/>
          <p:cNvSpPr>
            <a:spLocks noGrp="1" noChangeArrowheads="1"/>
          </p:cNvSpPr>
          <p:nvPr>
            <p:ph idx="1"/>
          </p:nvPr>
        </p:nvSpPr>
        <p:spPr>
          <a:xfrm>
            <a:off x="342900" y="1331913"/>
            <a:ext cx="6172200" cy="6835775"/>
          </a:xfrm>
        </p:spPr>
        <p:txBody>
          <a:bodyPr/>
          <a:lstStyle/>
          <a:p>
            <a:pPr eaLnBrk="1" hangingPunct="1"/>
            <a:r>
              <a:rPr lang="en-GB" sz="2400" dirty="0" smtClean="0"/>
              <a:t>Plastic laminate countertop choices    are almost limitless. </a:t>
            </a:r>
          </a:p>
          <a:p>
            <a:pPr eaLnBrk="1" hangingPunct="1"/>
            <a:r>
              <a:rPr lang="en-GB" sz="2400" dirty="0" smtClean="0"/>
              <a:t>There are dozens of colours. </a:t>
            </a:r>
          </a:p>
          <a:p>
            <a:pPr eaLnBrk="1" hangingPunct="1"/>
            <a:r>
              <a:rPr lang="en-GB" sz="2400" dirty="0" smtClean="0"/>
              <a:t>Patterns are available to mimic wood, stone, metal, or even leather. </a:t>
            </a:r>
          </a:p>
          <a:p>
            <a:pPr eaLnBrk="1" hangingPunct="1"/>
            <a:r>
              <a:rPr lang="en-GB" sz="2400" dirty="0" smtClean="0"/>
              <a:t>The surface finish may be smooth, textured, glossy, or matt.</a:t>
            </a:r>
            <a:r>
              <a:rPr lang="en-GB" sz="2000" dirty="0" smtClean="0"/>
              <a:t> </a:t>
            </a:r>
          </a:p>
          <a:p>
            <a:pPr eaLnBrk="1" hangingPunct="1"/>
            <a:endParaRPr lang="en-GB" sz="2000" dirty="0" smtClean="0"/>
          </a:p>
          <a:p>
            <a:pPr eaLnBrk="1" hangingPunct="1"/>
            <a:r>
              <a:rPr lang="en-GB" sz="2000" dirty="0" smtClean="0">
                <a:hlinkClick r:id="rId2"/>
              </a:rPr>
              <a:t>http://www.countertop.com/</a:t>
            </a:r>
            <a:endParaRPr lang="en-GB" sz="2000" dirty="0" smtClean="0"/>
          </a:p>
          <a:p>
            <a:pPr eaLnBrk="1" hangingPunct="1"/>
            <a:endParaRPr lang="en-GB" sz="2000" dirty="0" smtClean="0"/>
          </a:p>
          <a:p>
            <a:pPr eaLnBrk="1" hangingPunct="1"/>
            <a:endParaRPr lang="en-GB" sz="2000" dirty="0" smtClean="0"/>
          </a:p>
          <a:p>
            <a:pPr eaLnBrk="1" hangingPunct="1"/>
            <a:endParaRPr lang="en-GB" sz="2000" dirty="0" smtClean="0"/>
          </a:p>
          <a:p>
            <a:pPr eaLnBrk="1" hangingPunct="1"/>
            <a:endParaRPr lang="en-GB" sz="2000" dirty="0" smtClean="0"/>
          </a:p>
          <a:p>
            <a:pPr eaLnBrk="1" hangingPunct="1"/>
            <a:endParaRPr lang="en-GB" sz="2000" dirty="0" smtClean="0"/>
          </a:p>
          <a:p>
            <a:pPr eaLnBrk="1" hangingPunct="1"/>
            <a:r>
              <a:rPr lang="en-GB" sz="2000" dirty="0" smtClean="0"/>
              <a:t>Chipped Chocolate  	     Oak Mill Oak</a:t>
            </a:r>
          </a:p>
          <a:p>
            <a:pPr eaLnBrk="1" hangingPunct="1"/>
            <a:endParaRPr lang="en-GB" sz="2000" dirty="0" smtClean="0"/>
          </a:p>
          <a:p>
            <a:pPr eaLnBrk="1" hangingPunct="1"/>
            <a:endParaRPr lang="en-GB" sz="2400" dirty="0" smtClean="0"/>
          </a:p>
        </p:txBody>
      </p:sp>
      <p:sp>
        <p:nvSpPr>
          <p:cNvPr id="8196" name="Footer Placeholder 1"/>
          <p:cNvSpPr>
            <a:spLocks noGrp="1"/>
          </p:cNvSpPr>
          <p:nvPr>
            <p:ph type="ftr" sz="quarter" idx="11"/>
          </p:nvPr>
        </p:nvSpPr>
        <p:spPr bwMode="auto">
          <a:noFill/>
          <a:ln>
            <a:miter lim="800000"/>
            <a:headEnd/>
            <a:tailEnd/>
          </a:ln>
        </p:spPr>
        <p:txBody>
          <a:bodyPr wrap="square" lIns="91440" rIns="91440" numCol="1" anchorCtr="0" compatLnSpc="1">
            <a:prstTxWarp prst="textNoShape">
              <a:avLst/>
            </a:prstTxWarp>
          </a:bodyPr>
          <a:lstStyle/>
          <a:p>
            <a:r>
              <a:rPr lang="en-GB" smtClean="0"/>
              <a:t>J.byrne 2013</a:t>
            </a:r>
            <a:endParaRPr lang="en-GB"/>
          </a:p>
        </p:txBody>
      </p:sp>
      <p:sp>
        <p:nvSpPr>
          <p:cNvPr id="5" name="Slide Number Placeholder 4"/>
          <p:cNvSpPr>
            <a:spLocks noGrp="1"/>
          </p:cNvSpPr>
          <p:nvPr>
            <p:ph type="sldNum" sz="quarter" idx="12"/>
          </p:nvPr>
        </p:nvSpPr>
        <p:spPr/>
        <p:txBody>
          <a:bodyPr/>
          <a:lstStyle/>
          <a:p>
            <a:pPr>
              <a:defRPr/>
            </a:pPr>
            <a:fld id="{E4AEFFE7-BD29-4D90-ABB0-51CD38142BF4}" type="slidenum">
              <a:rPr lang="en-GB" smtClean="0"/>
              <a:pPr>
                <a:defRPr/>
              </a:pPr>
              <a:t>5</a:t>
            </a:fld>
            <a:endParaRPr lang="en-GB"/>
          </a:p>
        </p:txBody>
      </p:sp>
      <p:pic>
        <p:nvPicPr>
          <p:cNvPr id="6" name="Picture 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20688" y="5292080"/>
            <a:ext cx="2088232" cy="1584176"/>
          </a:xfrm>
          <a:prstGeom prst="rect">
            <a:avLst/>
          </a:prstGeom>
          <a:noFill/>
          <a:ln w="9525">
            <a:noFill/>
            <a:miter lim="800000"/>
            <a:headEnd/>
            <a:tailEnd/>
          </a:ln>
        </p:spPr>
      </p:pic>
      <p:pic>
        <p:nvPicPr>
          <p:cNvPr id="7" name="Picture 3"/>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3573016" y="5292080"/>
            <a:ext cx="2016224" cy="158417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123" name="Picture 9" descr="Treadworks"/>
          <p:cNvPicPr>
            <a:picLocks noGrp="1" noChangeAspect="1" noChangeArrowheads="1"/>
          </p:cNvPicPr>
          <p:nvPr>
            <p:ph sz="quarter" idx="1"/>
          </p:nvPr>
        </p:nvPicPr>
        <p:blipFill>
          <a:blip r:embed="rId2" cstate="print"/>
          <a:srcRect/>
          <a:stretch>
            <a:fillRect/>
          </a:stretch>
        </p:blipFill>
        <p:spPr>
          <a:xfrm>
            <a:off x="633413" y="4022725"/>
            <a:ext cx="2074862" cy="1557338"/>
          </a:xfrm>
          <a:noFill/>
        </p:spPr>
      </p:pic>
      <p:pic>
        <p:nvPicPr>
          <p:cNvPr id="5126" name="Picture 14" descr="Copper Veil"/>
          <p:cNvPicPr>
            <a:picLocks noGrp="1" noChangeAspect="1" noChangeArrowheads="1"/>
          </p:cNvPicPr>
          <p:nvPr>
            <p:ph sz="quarter" idx="2"/>
          </p:nvPr>
        </p:nvPicPr>
        <p:blipFill>
          <a:blip r:embed="rId3" cstate="print"/>
          <a:srcRect/>
          <a:stretch>
            <a:fillRect/>
          </a:stretch>
        </p:blipFill>
        <p:spPr>
          <a:xfrm>
            <a:off x="3525838" y="3978275"/>
            <a:ext cx="2135187" cy="1601788"/>
          </a:xfrm>
          <a:noFill/>
        </p:spPr>
      </p:pic>
      <p:pic>
        <p:nvPicPr>
          <p:cNvPr id="5124" name="Picture 11" descr="Metallic Grass"/>
          <p:cNvPicPr>
            <a:picLocks noGrp="1" noChangeAspect="1" noChangeArrowheads="1"/>
          </p:cNvPicPr>
          <p:nvPr>
            <p:ph sz="quarter" idx="3"/>
          </p:nvPr>
        </p:nvPicPr>
        <p:blipFill>
          <a:blip r:embed="rId4" cstate="print"/>
          <a:srcRect/>
          <a:stretch>
            <a:fillRect/>
          </a:stretch>
        </p:blipFill>
        <p:spPr>
          <a:xfrm>
            <a:off x="676275" y="6288088"/>
            <a:ext cx="2032000" cy="1524000"/>
          </a:xfrm>
          <a:noFill/>
        </p:spPr>
      </p:pic>
      <p:pic>
        <p:nvPicPr>
          <p:cNvPr id="5125" name="Picture 12" descr="Anthracite Stipple"/>
          <p:cNvPicPr>
            <a:picLocks noGrp="1" noChangeAspect="1" noChangeArrowheads="1"/>
          </p:cNvPicPr>
          <p:nvPr>
            <p:ph sz="quarter" idx="4"/>
          </p:nvPr>
        </p:nvPicPr>
        <p:blipFill>
          <a:blip r:embed="rId5" cstate="print"/>
          <a:srcRect/>
          <a:stretch>
            <a:fillRect/>
          </a:stretch>
        </p:blipFill>
        <p:spPr>
          <a:xfrm>
            <a:off x="3500438" y="6300788"/>
            <a:ext cx="2114550" cy="1584325"/>
          </a:xfrm>
          <a:noFill/>
        </p:spPr>
      </p:pic>
      <p:sp>
        <p:nvSpPr>
          <p:cNvPr id="5127" name="Text Box 15"/>
          <p:cNvSpPr txBox="1">
            <a:spLocks noChangeArrowheads="1"/>
          </p:cNvSpPr>
          <p:nvPr/>
        </p:nvSpPr>
        <p:spPr bwMode="auto">
          <a:xfrm>
            <a:off x="1052513" y="5645150"/>
            <a:ext cx="1728787" cy="366713"/>
          </a:xfrm>
          <a:prstGeom prst="rect">
            <a:avLst/>
          </a:prstGeom>
          <a:noFill/>
          <a:ln w="9525">
            <a:noFill/>
            <a:miter lim="800000"/>
            <a:headEnd/>
            <a:tailEnd/>
          </a:ln>
        </p:spPr>
        <p:txBody>
          <a:bodyPr>
            <a:spAutoFit/>
          </a:bodyPr>
          <a:lstStyle/>
          <a:p>
            <a:r>
              <a:rPr lang="en-GB"/>
              <a:t>Tread Works</a:t>
            </a:r>
          </a:p>
        </p:txBody>
      </p:sp>
      <p:sp>
        <p:nvSpPr>
          <p:cNvPr id="5128" name="Text Box 16"/>
          <p:cNvSpPr txBox="1">
            <a:spLocks noChangeArrowheads="1"/>
          </p:cNvSpPr>
          <p:nvPr/>
        </p:nvSpPr>
        <p:spPr bwMode="auto">
          <a:xfrm>
            <a:off x="3789363" y="5651500"/>
            <a:ext cx="1535112" cy="366713"/>
          </a:xfrm>
          <a:prstGeom prst="rect">
            <a:avLst/>
          </a:prstGeom>
          <a:noFill/>
          <a:ln w="9525">
            <a:noFill/>
            <a:miter lim="800000"/>
            <a:headEnd/>
            <a:tailEnd/>
          </a:ln>
        </p:spPr>
        <p:txBody>
          <a:bodyPr>
            <a:spAutoFit/>
          </a:bodyPr>
          <a:lstStyle/>
          <a:p>
            <a:r>
              <a:rPr lang="en-GB"/>
              <a:t> Copper veil</a:t>
            </a:r>
          </a:p>
        </p:txBody>
      </p:sp>
      <p:sp>
        <p:nvSpPr>
          <p:cNvPr id="5129" name="Text Box 17"/>
          <p:cNvSpPr txBox="1">
            <a:spLocks noChangeArrowheads="1"/>
          </p:cNvSpPr>
          <p:nvPr/>
        </p:nvSpPr>
        <p:spPr bwMode="auto">
          <a:xfrm>
            <a:off x="3716338" y="8027988"/>
            <a:ext cx="1974850" cy="366712"/>
          </a:xfrm>
          <a:prstGeom prst="rect">
            <a:avLst/>
          </a:prstGeom>
          <a:noFill/>
          <a:ln w="9525">
            <a:noFill/>
            <a:miter lim="800000"/>
            <a:headEnd/>
            <a:tailEnd/>
          </a:ln>
        </p:spPr>
        <p:txBody>
          <a:bodyPr wrap="none">
            <a:spAutoFit/>
          </a:bodyPr>
          <a:lstStyle/>
          <a:p>
            <a:r>
              <a:rPr lang="en-GB"/>
              <a:t>Anthracite Stipple</a:t>
            </a:r>
          </a:p>
        </p:txBody>
      </p:sp>
      <p:sp>
        <p:nvSpPr>
          <p:cNvPr id="5130" name="Text Box 18"/>
          <p:cNvSpPr txBox="1">
            <a:spLocks noChangeArrowheads="1"/>
          </p:cNvSpPr>
          <p:nvPr/>
        </p:nvSpPr>
        <p:spPr bwMode="auto">
          <a:xfrm>
            <a:off x="1125538" y="8027988"/>
            <a:ext cx="1631950" cy="366712"/>
          </a:xfrm>
          <a:prstGeom prst="rect">
            <a:avLst/>
          </a:prstGeom>
          <a:noFill/>
          <a:ln w="9525">
            <a:noFill/>
            <a:miter lim="800000"/>
            <a:headEnd/>
            <a:tailEnd/>
          </a:ln>
        </p:spPr>
        <p:txBody>
          <a:bodyPr wrap="none">
            <a:spAutoFit/>
          </a:bodyPr>
          <a:lstStyle/>
          <a:p>
            <a:r>
              <a:rPr lang="en-GB"/>
              <a:t>Metallic Grass</a:t>
            </a:r>
          </a:p>
        </p:txBody>
      </p:sp>
      <p:sp>
        <p:nvSpPr>
          <p:cNvPr id="12" name="Rectangle 11"/>
          <p:cNvSpPr txBox="1">
            <a:spLocks noChangeArrowheads="1"/>
          </p:cNvSpPr>
          <p:nvPr/>
        </p:nvSpPr>
        <p:spPr>
          <a:xfrm>
            <a:off x="0" y="323850"/>
            <a:ext cx="6172200" cy="1722438"/>
          </a:xfrm>
          <a:prstGeom prst="rect">
            <a:avLst/>
          </a:prstGeom>
        </p:spPr>
        <p:txBody>
          <a:bodyPr/>
          <a:lstStyle/>
          <a:p>
            <a:pPr marL="274320" indent="-274320" fontAlgn="auto">
              <a:spcBef>
                <a:spcPts val="600"/>
              </a:spcBef>
              <a:spcAft>
                <a:spcPts val="0"/>
              </a:spcAft>
              <a:buClr>
                <a:schemeClr val="tx2"/>
              </a:buClr>
              <a:buSzPct val="73000"/>
              <a:buFont typeface="Wingdings 2"/>
              <a:buChar char=""/>
              <a:defRPr/>
            </a:pPr>
            <a:r>
              <a:rPr lang="en-GB" sz="2400" dirty="0">
                <a:latin typeface="+mn-lt"/>
                <a:cs typeface="+mn-cs"/>
              </a:rPr>
              <a:t>Formica Deco Metal is a high pressure laminate that incorporates authentic metal (bronze, aluminium, stainless steel, copper or tin ) in its surface. </a:t>
            </a:r>
          </a:p>
          <a:p>
            <a:pPr marL="274320" indent="-274320" fontAlgn="auto">
              <a:spcBef>
                <a:spcPts val="600"/>
              </a:spcBef>
              <a:spcAft>
                <a:spcPts val="0"/>
              </a:spcAft>
              <a:buClr>
                <a:schemeClr val="tx2"/>
              </a:buClr>
              <a:buSzPct val="73000"/>
              <a:buFont typeface="Wingdings 2"/>
              <a:buChar char=""/>
              <a:defRPr/>
            </a:pPr>
            <a:r>
              <a:rPr lang="en-GB" sz="2400" dirty="0">
                <a:latin typeface="+mn-lt"/>
                <a:cs typeface="+mn-cs"/>
              </a:rPr>
              <a:t>It is especially suitable for vertical applications.         </a:t>
            </a:r>
          </a:p>
          <a:p>
            <a:pPr marL="274320" indent="-274320" fontAlgn="auto">
              <a:spcBef>
                <a:spcPts val="600"/>
              </a:spcBef>
              <a:spcAft>
                <a:spcPts val="0"/>
              </a:spcAft>
              <a:buClr>
                <a:schemeClr val="tx2"/>
              </a:buClr>
              <a:buSzPct val="73000"/>
              <a:buFont typeface="Wingdings 2"/>
              <a:buChar char=""/>
              <a:defRPr/>
            </a:pPr>
            <a:r>
              <a:rPr lang="en-GB" sz="2400" dirty="0">
                <a:latin typeface="+mn-lt"/>
                <a:cs typeface="+mn-cs"/>
              </a:rPr>
              <a:t>Finishes include textured, satin, matt or brushed </a:t>
            </a:r>
          </a:p>
        </p:txBody>
      </p:sp>
      <p:sp>
        <p:nvSpPr>
          <p:cNvPr id="10251" name="Footer Placeholder 1"/>
          <p:cNvSpPr>
            <a:spLocks noGrp="1"/>
          </p:cNvSpPr>
          <p:nvPr>
            <p:ph type="ftr" sz="quarter" idx="11"/>
          </p:nvPr>
        </p:nvSpPr>
        <p:spPr bwMode="auto">
          <a:noFill/>
          <a:ln>
            <a:miter lim="800000"/>
            <a:headEnd/>
            <a:tailEnd/>
          </a:ln>
        </p:spPr>
        <p:txBody>
          <a:bodyPr wrap="square" lIns="91440" rIns="91440" numCol="1" anchorCtr="0" compatLnSpc="1">
            <a:prstTxWarp prst="textNoShape">
              <a:avLst/>
            </a:prstTxWarp>
          </a:bodyPr>
          <a:lstStyle/>
          <a:p>
            <a:r>
              <a:rPr lang="en-GB" smtClean="0"/>
              <a:t>J.byrne 2013</a:t>
            </a:r>
            <a:endParaRPr lang="en-GB"/>
          </a:p>
        </p:txBody>
      </p:sp>
      <p:sp>
        <p:nvSpPr>
          <p:cNvPr id="13" name="Slide Number Placeholder 12"/>
          <p:cNvSpPr>
            <a:spLocks noGrp="1"/>
          </p:cNvSpPr>
          <p:nvPr>
            <p:ph type="sldNum" sz="quarter" idx="12"/>
          </p:nvPr>
        </p:nvSpPr>
        <p:spPr/>
        <p:txBody>
          <a:bodyPr/>
          <a:lstStyle/>
          <a:p>
            <a:pPr>
              <a:defRPr/>
            </a:pPr>
            <a:fld id="{38A44EB6-8CC1-4283-9576-47CA87840BBF}" type="slidenum">
              <a:rPr lang="en-GB" smtClean="0"/>
              <a:pPr>
                <a:defRPr/>
              </a:pPr>
              <a:t>6</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123"/>
                                        </p:tgtEl>
                                        <p:attrNameLst>
                                          <p:attrName>style.visibility</p:attrName>
                                        </p:attrNameLst>
                                      </p:cBhvr>
                                      <p:to>
                                        <p:strVal val="visible"/>
                                      </p:to>
                                    </p:set>
                                    <p:animEffect transition="in" filter="dissolve">
                                      <p:cBhvr>
                                        <p:cTn id="7" dur="500"/>
                                        <p:tgtEl>
                                          <p:spTgt spid="51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127"/>
                                        </p:tgtEl>
                                        <p:attrNameLst>
                                          <p:attrName>style.visibility</p:attrName>
                                        </p:attrNameLst>
                                      </p:cBhvr>
                                      <p:to>
                                        <p:strVal val="visible"/>
                                      </p:to>
                                    </p:set>
                                    <p:anim calcmode="lin" valueType="num">
                                      <p:cBhvr additive="base">
                                        <p:cTn id="12" dur="500" fill="hold"/>
                                        <p:tgtEl>
                                          <p:spTgt spid="5127"/>
                                        </p:tgtEl>
                                        <p:attrNameLst>
                                          <p:attrName>ppt_x</p:attrName>
                                        </p:attrNameLst>
                                      </p:cBhvr>
                                      <p:tavLst>
                                        <p:tav tm="0">
                                          <p:val>
                                            <p:strVal val="#ppt_x"/>
                                          </p:val>
                                        </p:tav>
                                        <p:tav tm="100000">
                                          <p:val>
                                            <p:strVal val="#ppt_x"/>
                                          </p:val>
                                        </p:tav>
                                      </p:tavLst>
                                    </p:anim>
                                    <p:anim calcmode="lin" valueType="num">
                                      <p:cBhvr additive="base">
                                        <p:cTn id="13" dur="500" fill="hold"/>
                                        <p:tgtEl>
                                          <p:spTgt spid="5127"/>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nodeType="clickEffect">
                                  <p:stCondLst>
                                    <p:cond delay="0"/>
                                  </p:stCondLst>
                                  <p:childTnLst>
                                    <p:set>
                                      <p:cBhvr>
                                        <p:cTn id="17" dur="1" fill="hold">
                                          <p:stCondLst>
                                            <p:cond delay="0"/>
                                          </p:stCondLst>
                                        </p:cTn>
                                        <p:tgtEl>
                                          <p:spTgt spid="5126"/>
                                        </p:tgtEl>
                                        <p:attrNameLst>
                                          <p:attrName>style.visibility</p:attrName>
                                        </p:attrNameLst>
                                      </p:cBhvr>
                                      <p:to>
                                        <p:strVal val="visible"/>
                                      </p:to>
                                    </p:set>
                                    <p:animEffect transition="in" filter="dissolve">
                                      <p:cBhvr>
                                        <p:cTn id="18" dur="500"/>
                                        <p:tgtEl>
                                          <p:spTgt spid="5126"/>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128"/>
                                        </p:tgtEl>
                                        <p:attrNameLst>
                                          <p:attrName>style.visibility</p:attrName>
                                        </p:attrNameLst>
                                      </p:cBhvr>
                                      <p:to>
                                        <p:strVal val="visible"/>
                                      </p:to>
                                    </p:set>
                                    <p:anim calcmode="lin" valueType="num">
                                      <p:cBhvr additive="base">
                                        <p:cTn id="23" dur="500" fill="hold"/>
                                        <p:tgtEl>
                                          <p:spTgt spid="5128"/>
                                        </p:tgtEl>
                                        <p:attrNameLst>
                                          <p:attrName>ppt_x</p:attrName>
                                        </p:attrNameLst>
                                      </p:cBhvr>
                                      <p:tavLst>
                                        <p:tav tm="0">
                                          <p:val>
                                            <p:strVal val="#ppt_x"/>
                                          </p:val>
                                        </p:tav>
                                        <p:tav tm="100000">
                                          <p:val>
                                            <p:strVal val="#ppt_x"/>
                                          </p:val>
                                        </p:tav>
                                      </p:tavLst>
                                    </p:anim>
                                    <p:anim calcmode="lin" valueType="num">
                                      <p:cBhvr additive="base">
                                        <p:cTn id="24" dur="500" fill="hold"/>
                                        <p:tgtEl>
                                          <p:spTgt spid="5128"/>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9" presetClass="entr" presetSubtype="0" fill="hold" nodeType="clickEffect">
                                  <p:stCondLst>
                                    <p:cond delay="0"/>
                                  </p:stCondLst>
                                  <p:childTnLst>
                                    <p:set>
                                      <p:cBhvr>
                                        <p:cTn id="28" dur="1" fill="hold">
                                          <p:stCondLst>
                                            <p:cond delay="0"/>
                                          </p:stCondLst>
                                        </p:cTn>
                                        <p:tgtEl>
                                          <p:spTgt spid="5124"/>
                                        </p:tgtEl>
                                        <p:attrNameLst>
                                          <p:attrName>style.visibility</p:attrName>
                                        </p:attrNameLst>
                                      </p:cBhvr>
                                      <p:to>
                                        <p:strVal val="visible"/>
                                      </p:to>
                                    </p:set>
                                    <p:animEffect transition="in" filter="dissolve">
                                      <p:cBhvr>
                                        <p:cTn id="29" dur="500"/>
                                        <p:tgtEl>
                                          <p:spTgt spid="5124"/>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5130"/>
                                        </p:tgtEl>
                                        <p:attrNameLst>
                                          <p:attrName>style.visibility</p:attrName>
                                        </p:attrNameLst>
                                      </p:cBhvr>
                                      <p:to>
                                        <p:strVal val="visible"/>
                                      </p:to>
                                    </p:set>
                                    <p:anim calcmode="lin" valueType="num">
                                      <p:cBhvr additive="base">
                                        <p:cTn id="34" dur="500" fill="hold"/>
                                        <p:tgtEl>
                                          <p:spTgt spid="5130"/>
                                        </p:tgtEl>
                                        <p:attrNameLst>
                                          <p:attrName>ppt_x</p:attrName>
                                        </p:attrNameLst>
                                      </p:cBhvr>
                                      <p:tavLst>
                                        <p:tav tm="0">
                                          <p:val>
                                            <p:strVal val="#ppt_x"/>
                                          </p:val>
                                        </p:tav>
                                        <p:tav tm="100000">
                                          <p:val>
                                            <p:strVal val="#ppt_x"/>
                                          </p:val>
                                        </p:tav>
                                      </p:tavLst>
                                    </p:anim>
                                    <p:anim calcmode="lin" valueType="num">
                                      <p:cBhvr additive="base">
                                        <p:cTn id="35" dur="500" fill="hold"/>
                                        <p:tgtEl>
                                          <p:spTgt spid="5130"/>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9" presetClass="entr" presetSubtype="0" fill="hold" nodeType="clickEffect">
                                  <p:stCondLst>
                                    <p:cond delay="0"/>
                                  </p:stCondLst>
                                  <p:childTnLst>
                                    <p:set>
                                      <p:cBhvr>
                                        <p:cTn id="39" dur="1" fill="hold">
                                          <p:stCondLst>
                                            <p:cond delay="0"/>
                                          </p:stCondLst>
                                        </p:cTn>
                                        <p:tgtEl>
                                          <p:spTgt spid="5125"/>
                                        </p:tgtEl>
                                        <p:attrNameLst>
                                          <p:attrName>style.visibility</p:attrName>
                                        </p:attrNameLst>
                                      </p:cBhvr>
                                      <p:to>
                                        <p:strVal val="visible"/>
                                      </p:to>
                                    </p:set>
                                    <p:animEffect transition="in" filter="dissolve">
                                      <p:cBhvr>
                                        <p:cTn id="40" dur="500"/>
                                        <p:tgtEl>
                                          <p:spTgt spid="5125"/>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5129"/>
                                        </p:tgtEl>
                                        <p:attrNameLst>
                                          <p:attrName>style.visibility</p:attrName>
                                        </p:attrNameLst>
                                      </p:cBhvr>
                                      <p:to>
                                        <p:strVal val="visible"/>
                                      </p:to>
                                    </p:set>
                                    <p:anim calcmode="lin" valueType="num">
                                      <p:cBhvr additive="base">
                                        <p:cTn id="45" dur="500" fill="hold"/>
                                        <p:tgtEl>
                                          <p:spTgt spid="5129"/>
                                        </p:tgtEl>
                                        <p:attrNameLst>
                                          <p:attrName>ppt_x</p:attrName>
                                        </p:attrNameLst>
                                      </p:cBhvr>
                                      <p:tavLst>
                                        <p:tav tm="0">
                                          <p:val>
                                            <p:strVal val="#ppt_x"/>
                                          </p:val>
                                        </p:tav>
                                        <p:tav tm="100000">
                                          <p:val>
                                            <p:strVal val="#ppt_x"/>
                                          </p:val>
                                        </p:tav>
                                      </p:tavLst>
                                    </p:anim>
                                    <p:anim calcmode="lin" valueType="num">
                                      <p:cBhvr additive="base">
                                        <p:cTn id="46" dur="500" fill="hold"/>
                                        <p:tgtEl>
                                          <p:spTgt spid="51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7" grpId="0"/>
      <p:bldP spid="5128" grpId="0"/>
      <p:bldP spid="5129" grpId="0"/>
      <p:bldP spid="513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42900" y="366713"/>
            <a:ext cx="6172200" cy="1036637"/>
          </a:xfrm>
        </p:spPr>
        <p:txBody>
          <a:bodyPr/>
          <a:lstStyle/>
          <a:p>
            <a:pPr eaLnBrk="1" fontAlgn="auto" hangingPunct="1">
              <a:spcAft>
                <a:spcPts val="0"/>
              </a:spcAft>
              <a:defRPr/>
            </a:pPr>
            <a:r>
              <a:rPr lang="en-US" sz="2800" u="sng" dirty="0" smtClean="0"/>
              <a:t>Plastic Laminates</a:t>
            </a:r>
            <a:endParaRPr lang="en-GB" sz="2800" u="sng" dirty="0" smtClean="0"/>
          </a:p>
        </p:txBody>
      </p:sp>
      <p:sp>
        <p:nvSpPr>
          <p:cNvPr id="11267" name="Rectangle 3"/>
          <p:cNvSpPr>
            <a:spLocks noGrp="1" noChangeArrowheads="1"/>
          </p:cNvSpPr>
          <p:nvPr>
            <p:ph idx="1"/>
          </p:nvPr>
        </p:nvSpPr>
        <p:spPr>
          <a:xfrm>
            <a:off x="0" y="1547813"/>
            <a:ext cx="6172200" cy="6619875"/>
          </a:xfrm>
        </p:spPr>
        <p:txBody>
          <a:bodyPr/>
          <a:lstStyle/>
          <a:p>
            <a:pPr eaLnBrk="1" hangingPunct="1">
              <a:buFontTx/>
              <a:buNone/>
            </a:pPr>
            <a:endParaRPr lang="en-US" sz="2000" dirty="0" smtClean="0"/>
          </a:p>
          <a:p>
            <a:pPr eaLnBrk="1" hangingPunct="1"/>
            <a:r>
              <a:rPr lang="en-US" sz="2400" dirty="0" smtClean="0"/>
              <a:t>Layers of Kraft paper impregnated with </a:t>
            </a:r>
            <a:r>
              <a:rPr lang="en-US" sz="2400" dirty="0" smtClean="0">
                <a:solidFill>
                  <a:srgbClr val="800000"/>
                </a:solidFill>
              </a:rPr>
              <a:t>phenol resin</a:t>
            </a:r>
            <a:r>
              <a:rPr lang="en-US" sz="2400" dirty="0" smtClean="0"/>
              <a:t>, a sheet of printed or colored </a:t>
            </a:r>
            <a:r>
              <a:rPr lang="en-US" sz="2400" dirty="0" smtClean="0">
                <a:solidFill>
                  <a:srgbClr val="33CC33"/>
                </a:solidFill>
              </a:rPr>
              <a:t>melamine resin</a:t>
            </a:r>
            <a:r>
              <a:rPr lang="en-US" sz="2400" dirty="0" smtClean="0"/>
              <a:t> impregnated paper and a clear top sheet of </a:t>
            </a:r>
            <a:r>
              <a:rPr lang="en-US" sz="2400" dirty="0" smtClean="0">
                <a:solidFill>
                  <a:srgbClr val="33CC33"/>
                </a:solidFill>
              </a:rPr>
              <a:t>melamine </a:t>
            </a:r>
            <a:r>
              <a:rPr lang="en-US" sz="2400" dirty="0" smtClean="0"/>
              <a:t>are put in a press and bonded together at 1500psi at temp. exceeding 250˚F. </a:t>
            </a:r>
          </a:p>
          <a:p>
            <a:pPr eaLnBrk="1" hangingPunct="1"/>
            <a:endParaRPr lang="en-US" sz="2400" dirty="0" smtClean="0"/>
          </a:p>
          <a:p>
            <a:pPr eaLnBrk="1" hangingPunct="1"/>
            <a:r>
              <a:rPr lang="en-US" sz="2400" dirty="0" smtClean="0"/>
              <a:t>This induces a chemical change and the result is a sheet with outstanding qualities of likeness, toughness, durability, resistance to heat, moisture, acids etc. </a:t>
            </a:r>
          </a:p>
          <a:p>
            <a:pPr eaLnBrk="1" hangingPunct="1"/>
            <a:endParaRPr lang="en-US" sz="2400" dirty="0" smtClean="0"/>
          </a:p>
          <a:p>
            <a:pPr eaLnBrk="1" hangingPunct="1"/>
            <a:r>
              <a:rPr lang="en-US" sz="2400" dirty="0" smtClean="0">
                <a:solidFill>
                  <a:srgbClr val="33CC33"/>
                </a:solidFill>
              </a:rPr>
              <a:t>Melamine</a:t>
            </a:r>
            <a:r>
              <a:rPr lang="en-IE" sz="2400" dirty="0" smtClean="0"/>
              <a:t> is an organic base chemical most commonly found in the form of white crystals rich in nitrogen.</a:t>
            </a:r>
            <a:r>
              <a:rPr lang="en-US" sz="2400" dirty="0" smtClean="0"/>
              <a:t> It is one the hardest of all manmade organic materials</a:t>
            </a:r>
          </a:p>
          <a:p>
            <a:pPr eaLnBrk="1" hangingPunct="1">
              <a:buFontTx/>
              <a:buNone/>
            </a:pPr>
            <a:endParaRPr lang="en-GB" sz="2400" dirty="0" smtClean="0"/>
          </a:p>
        </p:txBody>
      </p:sp>
      <p:sp>
        <p:nvSpPr>
          <p:cNvPr id="11268" name="Footer Placeholder 1"/>
          <p:cNvSpPr>
            <a:spLocks noGrp="1"/>
          </p:cNvSpPr>
          <p:nvPr>
            <p:ph type="ftr" sz="quarter" idx="11"/>
          </p:nvPr>
        </p:nvSpPr>
        <p:spPr bwMode="auto">
          <a:noFill/>
          <a:ln>
            <a:miter lim="800000"/>
            <a:headEnd/>
            <a:tailEnd/>
          </a:ln>
        </p:spPr>
        <p:txBody>
          <a:bodyPr wrap="square" lIns="91440" rIns="91440" numCol="1" anchorCtr="0" compatLnSpc="1">
            <a:prstTxWarp prst="textNoShape">
              <a:avLst/>
            </a:prstTxWarp>
          </a:bodyPr>
          <a:lstStyle/>
          <a:p>
            <a:r>
              <a:rPr lang="en-GB" smtClean="0"/>
              <a:t>J.byrne 2013</a:t>
            </a:r>
            <a:endParaRPr lang="en-GB"/>
          </a:p>
        </p:txBody>
      </p:sp>
      <p:sp>
        <p:nvSpPr>
          <p:cNvPr id="5" name="Slide Number Placeholder 4"/>
          <p:cNvSpPr>
            <a:spLocks noGrp="1"/>
          </p:cNvSpPr>
          <p:nvPr>
            <p:ph type="sldNum" sz="quarter" idx="12"/>
          </p:nvPr>
        </p:nvSpPr>
        <p:spPr/>
        <p:txBody>
          <a:bodyPr/>
          <a:lstStyle/>
          <a:p>
            <a:pPr>
              <a:defRPr/>
            </a:pPr>
            <a:fld id="{E4AEFFE7-BD29-4D90-ABB0-51CD38142BF4}" type="slidenum">
              <a:rPr lang="en-GB" smtClean="0"/>
              <a:pPr>
                <a:defRPr/>
              </a:pPr>
              <a:t>7</a:t>
            </a:fld>
            <a:endParaRPr lang="en-GB"/>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5"/>
          <p:cNvPicPr>
            <a:picLocks noChangeAspect="1" noChangeArrowheads="1"/>
          </p:cNvPicPr>
          <p:nvPr/>
        </p:nvPicPr>
        <p:blipFill>
          <a:blip r:embed="rId2" cstate="print"/>
          <a:srcRect/>
          <a:stretch>
            <a:fillRect/>
          </a:stretch>
        </p:blipFill>
        <p:spPr bwMode="auto">
          <a:xfrm>
            <a:off x="0" y="611188"/>
            <a:ext cx="5616575" cy="3178175"/>
          </a:xfrm>
          <a:prstGeom prst="rect">
            <a:avLst/>
          </a:prstGeom>
          <a:noFill/>
          <a:ln w="9525">
            <a:noFill/>
            <a:miter lim="800000"/>
            <a:headEnd/>
            <a:tailEnd/>
          </a:ln>
        </p:spPr>
      </p:pic>
      <p:pic>
        <p:nvPicPr>
          <p:cNvPr id="12291" name="Picture 7"/>
          <p:cNvPicPr>
            <a:picLocks noChangeAspect="1" noChangeArrowheads="1"/>
          </p:cNvPicPr>
          <p:nvPr/>
        </p:nvPicPr>
        <p:blipFill>
          <a:blip r:embed="rId3" cstate="print"/>
          <a:srcRect/>
          <a:stretch>
            <a:fillRect/>
          </a:stretch>
        </p:blipFill>
        <p:spPr bwMode="auto">
          <a:xfrm>
            <a:off x="1700213" y="6227763"/>
            <a:ext cx="2952750" cy="2478087"/>
          </a:xfrm>
          <a:prstGeom prst="rect">
            <a:avLst/>
          </a:prstGeom>
          <a:noFill/>
          <a:ln w="9525">
            <a:noFill/>
            <a:miter lim="800000"/>
            <a:headEnd/>
            <a:tailEnd/>
          </a:ln>
        </p:spPr>
      </p:pic>
      <p:pic>
        <p:nvPicPr>
          <p:cNvPr id="12292" name="Picture 8"/>
          <p:cNvPicPr>
            <a:picLocks noChangeAspect="1" noChangeArrowheads="1"/>
          </p:cNvPicPr>
          <p:nvPr/>
        </p:nvPicPr>
        <p:blipFill>
          <a:blip r:embed="rId4" cstate="print"/>
          <a:srcRect/>
          <a:stretch>
            <a:fillRect/>
          </a:stretch>
        </p:blipFill>
        <p:spPr bwMode="auto">
          <a:xfrm>
            <a:off x="188913" y="5435600"/>
            <a:ext cx="6480175" cy="625475"/>
          </a:xfrm>
          <a:prstGeom prst="rect">
            <a:avLst/>
          </a:prstGeom>
          <a:noFill/>
          <a:ln w="9525">
            <a:noFill/>
            <a:miter lim="800000"/>
            <a:headEnd/>
            <a:tailEnd/>
          </a:ln>
        </p:spPr>
      </p:pic>
      <p:pic>
        <p:nvPicPr>
          <p:cNvPr id="12293" name="Picture 9"/>
          <p:cNvPicPr>
            <a:picLocks noChangeAspect="1" noChangeArrowheads="1"/>
          </p:cNvPicPr>
          <p:nvPr/>
        </p:nvPicPr>
        <p:blipFill>
          <a:blip r:embed="rId5" cstate="print"/>
          <a:srcRect/>
          <a:stretch>
            <a:fillRect/>
          </a:stretch>
        </p:blipFill>
        <p:spPr bwMode="auto">
          <a:xfrm>
            <a:off x="1412875" y="3779838"/>
            <a:ext cx="2852738" cy="1674812"/>
          </a:xfrm>
          <a:prstGeom prst="rect">
            <a:avLst/>
          </a:prstGeom>
          <a:noFill/>
          <a:ln w="9525">
            <a:noFill/>
            <a:miter lim="800000"/>
            <a:headEnd/>
            <a:tailEnd/>
          </a:ln>
        </p:spPr>
      </p:pic>
      <p:sp>
        <p:nvSpPr>
          <p:cNvPr id="12294" name="Footer Placeholder 1"/>
          <p:cNvSpPr>
            <a:spLocks noGrp="1"/>
          </p:cNvSpPr>
          <p:nvPr>
            <p:ph type="ftr" sz="quarter" idx="11"/>
          </p:nvPr>
        </p:nvSpPr>
        <p:spPr bwMode="auto">
          <a:noFill/>
          <a:ln>
            <a:miter lim="800000"/>
            <a:headEnd/>
            <a:tailEnd/>
          </a:ln>
        </p:spPr>
        <p:txBody>
          <a:bodyPr wrap="square" lIns="91440" rIns="91440" numCol="1" anchorCtr="0" compatLnSpc="1">
            <a:prstTxWarp prst="textNoShape">
              <a:avLst/>
            </a:prstTxWarp>
          </a:bodyPr>
          <a:lstStyle/>
          <a:p>
            <a:r>
              <a:rPr lang="en-GB" smtClean="0"/>
              <a:t>J.byrne 2013</a:t>
            </a:r>
            <a:endParaRPr lang="en-GB"/>
          </a:p>
        </p:txBody>
      </p:sp>
      <p:sp>
        <p:nvSpPr>
          <p:cNvPr id="7" name="Slide Number Placeholder 6"/>
          <p:cNvSpPr>
            <a:spLocks noGrp="1"/>
          </p:cNvSpPr>
          <p:nvPr>
            <p:ph type="sldNum" sz="quarter" idx="12"/>
          </p:nvPr>
        </p:nvSpPr>
        <p:spPr/>
        <p:txBody>
          <a:bodyPr/>
          <a:lstStyle/>
          <a:p>
            <a:pPr>
              <a:defRPr/>
            </a:pPr>
            <a:fld id="{E4AEFFE7-BD29-4D90-ABB0-51CD38142BF4}" type="slidenum">
              <a:rPr lang="en-GB" smtClean="0"/>
              <a:pPr>
                <a:defRPr/>
              </a:pPr>
              <a:t>8</a:t>
            </a:fld>
            <a:endParaRPr lang="en-GB"/>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1"/>
          </p:nvPr>
        </p:nvSpPr>
        <p:spPr>
          <a:xfrm>
            <a:off x="115888" y="684213"/>
            <a:ext cx="6172200" cy="7483475"/>
          </a:xfrm>
        </p:spPr>
        <p:txBody>
          <a:bodyPr/>
          <a:lstStyle/>
          <a:p>
            <a:pPr eaLnBrk="1" hangingPunct="1">
              <a:lnSpc>
                <a:spcPct val="90000"/>
              </a:lnSpc>
            </a:pPr>
            <a:r>
              <a:rPr lang="en-US" sz="2400" dirty="0" smtClean="0"/>
              <a:t>Laminated plastics  are available in sheets up to 3m long by 1.5m wide,         they are produced in various thicknesses from fractions of a millimeter to 1mm </a:t>
            </a:r>
          </a:p>
          <a:p>
            <a:pPr eaLnBrk="1" hangingPunct="1">
              <a:lnSpc>
                <a:spcPct val="90000"/>
              </a:lnSpc>
            </a:pPr>
            <a:endParaRPr lang="en-US" sz="2400" dirty="0" smtClean="0"/>
          </a:p>
          <a:p>
            <a:pPr eaLnBrk="1" hangingPunct="1">
              <a:lnSpc>
                <a:spcPct val="90000"/>
              </a:lnSpc>
            </a:pPr>
            <a:r>
              <a:rPr lang="en-US" sz="2400" dirty="0" smtClean="0"/>
              <a:t>The thickness generally used on  furniture is about 1 mm thick. </a:t>
            </a:r>
          </a:p>
          <a:p>
            <a:pPr eaLnBrk="1" hangingPunct="1">
              <a:lnSpc>
                <a:spcPct val="90000"/>
              </a:lnSpc>
            </a:pPr>
            <a:endParaRPr lang="en-US" sz="2400" dirty="0" smtClean="0"/>
          </a:p>
          <a:p>
            <a:pPr eaLnBrk="1" hangingPunct="1">
              <a:lnSpc>
                <a:spcPct val="90000"/>
              </a:lnSpc>
            </a:pPr>
            <a:r>
              <a:rPr lang="en-US" sz="2400" dirty="0" smtClean="0"/>
              <a:t>They are made in a wide range of  opaque colors and patterns</a:t>
            </a:r>
          </a:p>
          <a:p>
            <a:pPr eaLnBrk="1" hangingPunct="1">
              <a:lnSpc>
                <a:spcPct val="90000"/>
              </a:lnSpc>
            </a:pPr>
            <a:endParaRPr lang="en-US" sz="2400" dirty="0" smtClean="0"/>
          </a:p>
          <a:p>
            <a:pPr eaLnBrk="1" hangingPunct="1">
              <a:lnSpc>
                <a:spcPct val="90000"/>
              </a:lnSpc>
            </a:pPr>
            <a:r>
              <a:rPr lang="en-US" sz="2400" dirty="0" smtClean="0"/>
              <a:t>They may also incorporate in their surface original drawings, paintings, printed fabrics or wood veneers. </a:t>
            </a:r>
            <a:endParaRPr lang="en-GB" sz="2400" dirty="0" smtClean="0"/>
          </a:p>
        </p:txBody>
      </p:sp>
      <p:sp>
        <p:nvSpPr>
          <p:cNvPr id="13315" name="Footer Placeholder 1"/>
          <p:cNvSpPr>
            <a:spLocks noGrp="1"/>
          </p:cNvSpPr>
          <p:nvPr>
            <p:ph type="ftr" sz="quarter" idx="11"/>
          </p:nvPr>
        </p:nvSpPr>
        <p:spPr bwMode="auto">
          <a:noFill/>
          <a:ln>
            <a:miter lim="800000"/>
            <a:headEnd/>
            <a:tailEnd/>
          </a:ln>
        </p:spPr>
        <p:txBody>
          <a:bodyPr wrap="square" lIns="91440" rIns="91440" numCol="1" anchorCtr="0" compatLnSpc="1">
            <a:prstTxWarp prst="textNoShape">
              <a:avLst/>
            </a:prstTxWarp>
          </a:bodyPr>
          <a:lstStyle/>
          <a:p>
            <a:r>
              <a:rPr lang="en-GB" smtClean="0"/>
              <a:t>J.byrne 2013</a:t>
            </a:r>
            <a:endParaRPr lang="en-GB"/>
          </a:p>
        </p:txBody>
      </p:sp>
      <p:sp>
        <p:nvSpPr>
          <p:cNvPr id="4" name="Slide Number Placeholder 3"/>
          <p:cNvSpPr>
            <a:spLocks noGrp="1"/>
          </p:cNvSpPr>
          <p:nvPr>
            <p:ph type="sldNum" sz="quarter" idx="12"/>
          </p:nvPr>
        </p:nvSpPr>
        <p:spPr/>
        <p:txBody>
          <a:bodyPr/>
          <a:lstStyle/>
          <a:p>
            <a:pPr>
              <a:defRPr/>
            </a:pPr>
            <a:fld id="{E4AEFFE7-BD29-4D90-ABB0-51CD38142BF4}" type="slidenum">
              <a:rPr lang="en-GB" smtClean="0"/>
              <a:pPr>
                <a:defRPr/>
              </a:pPr>
              <a:t>9</a:t>
            </a:fld>
            <a:endParaRPr lang="en-GB"/>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330</TotalTime>
  <Words>1058</Words>
  <Application>Microsoft Office PowerPoint</Application>
  <PresentationFormat>On-screen Show (4:3)</PresentationFormat>
  <Paragraphs>126</Paragraphs>
  <Slides>18</Slides>
  <Notes>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Opulent</vt:lpstr>
      <vt:lpstr>Kitchen  Worktops </vt:lpstr>
      <vt:lpstr>Post-formed Edges</vt:lpstr>
      <vt:lpstr>Plastic Laminates</vt:lpstr>
      <vt:lpstr>PowerPoint Presentation</vt:lpstr>
      <vt:lpstr>Plastic Laminates</vt:lpstr>
      <vt:lpstr>PowerPoint Presentation</vt:lpstr>
      <vt:lpstr>Plastic Laminates</vt:lpstr>
      <vt:lpstr>PowerPoint Presentation</vt:lpstr>
      <vt:lpstr>PowerPoint Presentation</vt:lpstr>
      <vt:lpstr>Post - forming</vt:lpstr>
      <vt:lpstr>Advantages of using Plastic Laminates</vt:lpstr>
      <vt:lpstr> What is Post-forming ? </vt:lpstr>
      <vt:lpstr>PowerPoint Presentation</vt:lpstr>
      <vt:lpstr>Methods of Post-forming </vt:lpstr>
      <vt:lpstr>PowerPoint Presentation</vt:lpstr>
      <vt:lpstr>PowerPoint Presentation</vt:lpstr>
      <vt:lpstr>PowerPoint Presentation</vt:lpstr>
      <vt:lpstr>PowerPoint Presentation</vt:lpstr>
    </vt:vector>
  </TitlesOfParts>
  <Company>DIT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Plastic Laminates</dc:title>
  <dc:creator>Jennifer Byrne</dc:creator>
  <cp:lastModifiedBy>jennifer.byrne@dit.ie</cp:lastModifiedBy>
  <cp:revision>24</cp:revision>
  <cp:lastPrinted>2012-01-09T08:33:33Z</cp:lastPrinted>
  <dcterms:created xsi:type="dcterms:W3CDTF">2008-01-10T19:12:20Z</dcterms:created>
  <dcterms:modified xsi:type="dcterms:W3CDTF">2017-04-28T17:49:05Z</dcterms:modified>
</cp:coreProperties>
</file>