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73" d="100"/>
          <a:sy n="73" d="100"/>
        </p:scale>
        <p:origin x="-10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52A6B-EAB0-4698-92EB-1B05F9C2B0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88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3141-D32E-4765-B231-AF25613546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543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15109-B2C3-453C-8D8C-6E964F4633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8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ED1F-B7D8-4765-AC9F-1BA3060C2F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6D7EB-2581-4B30-B1E2-D5793ED7FD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17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3D62B-AB92-44CB-B20B-2696D57DD1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941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5288-E4D2-4671-A13B-530A43CB56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52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08885-5104-49E2-8964-962F652E25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20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9704C-FA29-4CB0-84F3-4BEA81C019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73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FD81-6AAA-4A52-A8BC-781CB936CF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1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1BBF-2AFA-48B8-B969-9BEFE5D06E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0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744D1F-EE69-43EB-9178-374E58CC73E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to0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787775"/>
            <a:ext cx="149383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auto0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45573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to0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68425"/>
            <a:ext cx="14033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auto0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136366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63938" y="404813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u="sng">
                <a:latin typeface="Tahoma" pitchFamily="34" charset="0"/>
                <a:ea typeface="Times New Roman" pitchFamily="18" charset="0"/>
                <a:cs typeface="Tahoma" pitchFamily="34" charset="0"/>
              </a:rPr>
              <a:t>Solid Top Fixing</a:t>
            </a:r>
            <a:endParaRPr lang="en-GB" altLang="en-US" sz="900"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en-GB" altLang="en-U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68313" y="2508250"/>
            <a:ext cx="184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altLang="en-US" sz="900"/>
          </a:p>
          <a:p>
            <a:pPr eaLnBrk="0" hangingPunct="0"/>
            <a:endParaRPr lang="en-GB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4213" y="5908675"/>
            <a:ext cx="77041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-342792" bIns="0" anchor="ctr">
            <a:spAutoFit/>
          </a:bodyPr>
          <a:lstStyle/>
          <a:p>
            <a:r>
              <a:rPr lang="en-GB" altLang="en-US" sz="1200">
                <a:cs typeface="Times New Roman" pitchFamily="18" charset="0"/>
              </a:rPr>
              <a:t/>
            </a:r>
            <a:br>
              <a:rPr lang="en-GB" altLang="en-US" sz="1200">
                <a:cs typeface="Times New Roman" pitchFamily="18" charset="0"/>
              </a:rPr>
            </a:br>
            <a:endParaRPr lang="en-GB" altLang="en-US" sz="1400">
              <a:latin typeface="Arial Unicode MS" pitchFamily="34" charset="-128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9750" y="908050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Name the following methods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89138" y="3278188"/>
            <a:ext cx="506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                                                                        B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979613" y="5753100"/>
            <a:ext cx="508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                                                                       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uto0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1493838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to0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145573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uto0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1403350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to0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13636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563938" y="404813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u="sng">
                <a:latin typeface="Tahoma" pitchFamily="34" charset="0"/>
                <a:ea typeface="Times New Roman" pitchFamily="18" charset="0"/>
                <a:cs typeface="Tahoma" pitchFamily="34" charset="0"/>
              </a:rPr>
              <a:t>Solid Top Fixing</a:t>
            </a:r>
            <a:endParaRPr lang="en-GB" altLang="en-US" sz="900"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en-GB" altLang="en-U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8313" y="2060575"/>
            <a:ext cx="8115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200">
                <a:cs typeface="Times New Roman" pitchFamily="18" charset="0"/>
              </a:rPr>
              <a:t/>
            </a:r>
            <a:br>
              <a:rPr lang="en-GB" altLang="en-US" sz="1200">
                <a:cs typeface="Times New Roman" pitchFamily="18" charset="0"/>
              </a:rPr>
            </a:br>
            <a:r>
              <a:rPr lang="en-GB" altLang="en-US" sz="1400" b="1">
                <a:cs typeface="Times New Roman" pitchFamily="18" charset="0"/>
              </a:rPr>
              <a:t>Counter bored Screws:			       Shrinkage plates :  </a:t>
            </a:r>
            <a:endParaRPr lang="en-GB" altLang="en-US" sz="900"/>
          </a:p>
          <a:p>
            <a:pPr eaLnBrk="0" hangingPunct="0"/>
            <a:r>
              <a:rPr lang="en-GB" altLang="en-US" sz="1400">
                <a:cs typeface="Times New Roman" pitchFamily="18" charset="0"/>
              </a:rPr>
              <a:t>Allows the use of short screws.		            Flat plates sunk into the top edge of the rails or</a:t>
            </a:r>
            <a:endParaRPr lang="en-GB" altLang="en-US" sz="900"/>
          </a:p>
          <a:p>
            <a:pPr eaLnBrk="0" hangingPunct="0"/>
            <a:r>
              <a:rPr lang="en-GB" altLang="en-US" sz="1400">
                <a:cs typeface="Times New Roman" pitchFamily="18" charset="0"/>
              </a:rPr>
              <a:t>Shank clearance hole should be		            angled plates are screwed to the inside. </a:t>
            </a:r>
            <a:endParaRPr lang="en-GB" altLang="en-US" sz="900"/>
          </a:p>
          <a:p>
            <a:pPr eaLnBrk="0" hangingPunct="0"/>
            <a:r>
              <a:rPr lang="en-GB" altLang="en-US" sz="1400">
                <a:cs typeface="Times New Roman" pitchFamily="18" charset="0"/>
              </a:rPr>
              <a:t>slightly over size to allow movement                             The slots allow movement in both direction.</a:t>
            </a:r>
            <a:r>
              <a:rPr lang="en-GB" altLang="en-US" sz="1200">
                <a:cs typeface="Times New Roman" pitchFamily="18" charset="0"/>
              </a:rPr>
              <a:t> </a:t>
            </a:r>
            <a:endParaRPr lang="en-GB" altLang="en-US" sz="900"/>
          </a:p>
          <a:p>
            <a:pPr eaLnBrk="0" hangingPunct="0"/>
            <a:endParaRPr lang="en-GB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4213" y="5589588"/>
            <a:ext cx="77041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-342792" bIns="0" anchor="ctr">
            <a:spAutoFit/>
          </a:bodyPr>
          <a:lstStyle/>
          <a:p>
            <a:r>
              <a:rPr lang="en-GB" altLang="en-US" sz="1200">
                <a:cs typeface="Times New Roman" pitchFamily="18" charset="0"/>
              </a:rPr>
              <a:t/>
            </a:r>
            <a:br>
              <a:rPr lang="en-GB" altLang="en-US" sz="1200">
                <a:cs typeface="Times New Roman" pitchFamily="18" charset="0"/>
              </a:rPr>
            </a:br>
            <a:r>
              <a:rPr lang="en-GB" altLang="en-US" sz="1400" b="1">
                <a:cs typeface="Times New Roman" pitchFamily="18" charset="0"/>
              </a:rPr>
              <a:t>Button Fixing				       Pocket Screws :</a:t>
            </a:r>
            <a:endParaRPr lang="en-GB" altLang="en-US" sz="900"/>
          </a:p>
          <a:p>
            <a:pPr eaLnBrk="0" hangingPunct="0"/>
            <a:r>
              <a:rPr lang="en-GB" altLang="en-US" sz="1400">
                <a:latin typeface="Arial Unicode MS" pitchFamily="34" charset="-128"/>
                <a:cs typeface="Times New Roman" pitchFamily="18" charset="0"/>
              </a:rPr>
              <a:t>A Traditional method using		        Angled pockets are drilled or     </a:t>
            </a:r>
          </a:p>
          <a:p>
            <a:pPr eaLnBrk="0" hangingPunct="0"/>
            <a:r>
              <a:rPr lang="en-GB" altLang="en-US" sz="1400">
                <a:latin typeface="Arial Unicode MS" pitchFamily="34" charset="-128"/>
                <a:cs typeface="Times New Roman" pitchFamily="18" charset="0"/>
              </a:rPr>
              <a:t>Wooden Buttons to hold the top		        chiselled into the inside face of  the rails</a:t>
            </a:r>
          </a:p>
          <a:p>
            <a:pPr eaLnBrk="0" hangingPunct="0"/>
            <a:r>
              <a:rPr lang="en-GB" altLang="en-US" sz="1400">
                <a:latin typeface="Arial Unicode MS" pitchFamily="34" charset="-128"/>
                <a:cs typeface="Times New Roman" pitchFamily="18" charset="0"/>
              </a:rPr>
              <a:t>in place while allowing movement.  	        The screw hole can be oversized or slotted.</a:t>
            </a:r>
            <a:endParaRPr lang="en-GB" altLang="en-US" sz="1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Tahoma</vt:lpstr>
      <vt:lpstr>Times New Roman</vt:lpstr>
      <vt:lpstr>Arial Unicode MS</vt:lpstr>
      <vt:lpstr>Default Design</vt:lpstr>
      <vt:lpstr>PowerPoint Presentation</vt:lpstr>
      <vt:lpstr>PowerPoint Presentation</vt:lpstr>
    </vt:vector>
  </TitlesOfParts>
  <Company>DIT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jennifer.byrne@dit.ie</cp:lastModifiedBy>
  <cp:revision>4</cp:revision>
  <dcterms:created xsi:type="dcterms:W3CDTF">2007-03-16T20:24:31Z</dcterms:created>
  <dcterms:modified xsi:type="dcterms:W3CDTF">2016-09-29T12:48:03Z</dcterms:modified>
</cp:coreProperties>
</file>