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0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13F9-736E-4CB2-A7FD-0F3439FC08B7}" type="datetimeFigureOut">
              <a:rPr lang="en-IE" smtClean="0"/>
              <a:t>05/11/2016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E6133-A32D-42EE-88FF-260A87D0ED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257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928D6-E8D7-4F83-82C2-64CF4F0B24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D3849-D9F4-426F-A919-4653159257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D9759-A097-4CEA-BCCB-CD911968BB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531CE0-0669-41FB-8846-F546C5051D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7E8F9-D751-4BCC-A987-251C3181E3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073D3-0276-4F19-99D4-CA831D9D4F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6D896-FFB5-4A68-A1E8-866AB8C09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A27A1-6B51-4181-AE32-4AEE944CA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BBF93-65FD-42F1-BEB7-26E6147617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A64576-0274-4027-A96C-36242E7ECF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CB7128-5ED0-4649-A158-DE4274BBBE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GB" smtClean="0"/>
              <a:t>J.Byrne 2016</a:t>
            </a: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C3674D-CDCE-438E-A3AF-46F4596798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alnutwoods.net/Merchant2/merchant.mvc?Screen=PROD&amp;Store_Code=NW&amp;Product_Code=21-15&amp;Category_Code=BWBV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alnutwoods.net/Merchant2/merchant.mvc?Screen=PROD&amp;Store_Code=NW&amp;Product_Code=21-15&amp;Category_Code=BWBV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484313" y="2124075"/>
            <a:ext cx="4032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IE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Veneer</a:t>
            </a:r>
          </a:p>
          <a:p>
            <a:pPr algn="ctr"/>
            <a:r>
              <a:rPr lang="en-IE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Terms</a:t>
            </a:r>
            <a:endParaRPr lang="en-IE" sz="48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2016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/>
          <a:lstStyle/>
          <a:p>
            <a:r>
              <a:rPr lang="en-GB" sz="2800"/>
              <a:t>Correctly name the following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16013"/>
            <a:ext cx="6172200" cy="7704137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pPr>
              <a:buFontTx/>
              <a:buNone/>
            </a:pPr>
            <a:r>
              <a:rPr lang="en-GB"/>
              <a:t>        </a:t>
            </a:r>
            <a:r>
              <a:rPr lang="en-GB" sz="2400"/>
              <a:t>(a)                (b)                   (c)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 sz="2400"/>
              <a:t>           (d)                               (e)</a:t>
            </a:r>
          </a:p>
          <a:p>
            <a:pPr>
              <a:buFontTx/>
              <a:buNone/>
            </a:pPr>
            <a:endParaRPr lang="en-GB" sz="2400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 sz="2400"/>
          </a:p>
          <a:p>
            <a:pPr>
              <a:buFontTx/>
              <a:buNone/>
            </a:pPr>
            <a:r>
              <a:rPr lang="en-GB" sz="2400"/>
              <a:t>          (f)                 (g)                 (h)</a:t>
            </a:r>
          </a:p>
        </p:txBody>
      </p:sp>
      <p:pic>
        <p:nvPicPr>
          <p:cNvPr id="3076" name="Picture 4" descr="vm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116013"/>
            <a:ext cx="14462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ia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838" y="1116013"/>
            <a:ext cx="1433512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revdi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1116013"/>
            <a:ext cx="1433512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DSCN0126lwbt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3492500"/>
            <a:ext cx="2233612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rand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7588" y="3508375"/>
            <a:ext cx="21034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revsmt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175" y="5724525"/>
            <a:ext cx="1384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slipmtc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5400" y="5724525"/>
            <a:ext cx="1404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bookmt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7063" y="5724525"/>
            <a:ext cx="1387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2016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/>
          <a:lstStyle/>
          <a:p>
            <a:r>
              <a:rPr lang="en-GB" sz="2800"/>
              <a:t>Veneering Patterns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16013"/>
            <a:ext cx="6172200" cy="77041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sz="2400" dirty="0"/>
          </a:p>
          <a:p>
            <a:endParaRPr lang="en-GB" sz="2000" dirty="0"/>
          </a:p>
          <a:p>
            <a:endParaRPr lang="en-GB" sz="2000" dirty="0"/>
          </a:p>
          <a:p>
            <a:pPr>
              <a:buNone/>
            </a:pPr>
            <a:r>
              <a:rPr lang="en-GB" sz="2000" dirty="0" smtClean="0"/>
              <a:t>	 </a:t>
            </a:r>
            <a:r>
              <a:rPr lang="en-GB" sz="2000" dirty="0"/>
              <a:t>Herringbone     Diamond                Reverse      		                                   </a:t>
            </a:r>
            <a:r>
              <a:rPr lang="en-GB" sz="2000" dirty="0" smtClean="0"/>
              <a:t> </a:t>
            </a:r>
            <a:r>
              <a:rPr lang="en-GB" sz="2000" dirty="0"/>
              <a:t>Diamond 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        Burr                                Random                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    </a:t>
            </a:r>
            <a:r>
              <a:rPr lang="en-GB" sz="2000" dirty="0" smtClean="0"/>
              <a:t>Inverted              </a:t>
            </a:r>
            <a:r>
              <a:rPr lang="en-GB" sz="2000" dirty="0"/>
              <a:t>Running   </a:t>
            </a:r>
            <a:r>
              <a:rPr lang="en-GB" sz="2000" dirty="0" smtClean="0"/>
              <a:t>         </a:t>
            </a:r>
            <a:r>
              <a:rPr lang="en-GB" sz="2000" dirty="0"/>
              <a:t>Book matched           Slip matched</a:t>
            </a:r>
          </a:p>
        </p:txBody>
      </p:sp>
      <p:pic>
        <p:nvPicPr>
          <p:cNvPr id="5124" name="Picture 4" descr="vm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116013"/>
            <a:ext cx="12811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ia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838" y="1116013"/>
            <a:ext cx="1279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revdi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1116013"/>
            <a:ext cx="1279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DSCN0126lwbt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175" y="3492500"/>
            <a:ext cx="187166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rand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3463" y="3563938"/>
            <a:ext cx="174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revsmt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175" y="5724525"/>
            <a:ext cx="1384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slipmtc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5400" y="5724525"/>
            <a:ext cx="1404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bookmt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7063" y="5724525"/>
            <a:ext cx="1387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821488" y="11160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2016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r>
              <a:rPr lang="en-GB" sz="2800"/>
              <a:t>Explain the following Veneer Terms 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403350"/>
            <a:ext cx="6172200" cy="7200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Marquetry:</a:t>
            </a:r>
          </a:p>
          <a:p>
            <a:pPr>
              <a:lnSpc>
                <a:spcPct val="90000"/>
              </a:lnSpc>
            </a:pPr>
            <a:r>
              <a:rPr lang="en-GB" sz="2800"/>
              <a:t>Balancing Veneer :</a:t>
            </a:r>
          </a:p>
          <a:p>
            <a:pPr>
              <a:lnSpc>
                <a:spcPct val="90000"/>
              </a:lnSpc>
            </a:pPr>
            <a:r>
              <a:rPr lang="en-GB" sz="2800"/>
              <a:t>Rotary Veneer:</a:t>
            </a:r>
          </a:p>
          <a:p>
            <a:pPr>
              <a:lnSpc>
                <a:spcPct val="90000"/>
              </a:lnSpc>
            </a:pPr>
            <a:r>
              <a:rPr lang="en-GB" sz="2800"/>
              <a:t>Stripe Veneer :</a:t>
            </a:r>
          </a:p>
          <a:p>
            <a:pPr>
              <a:lnSpc>
                <a:spcPct val="90000"/>
              </a:lnSpc>
            </a:pPr>
            <a:r>
              <a:rPr lang="en-GB" sz="2800"/>
              <a:t>Inlay :</a:t>
            </a:r>
          </a:p>
          <a:p>
            <a:pPr>
              <a:lnSpc>
                <a:spcPct val="90000"/>
              </a:lnSpc>
            </a:pPr>
            <a:r>
              <a:rPr lang="en-GB" sz="2800"/>
              <a:t>Grain :</a:t>
            </a:r>
          </a:p>
          <a:p>
            <a:pPr>
              <a:lnSpc>
                <a:spcPct val="90000"/>
              </a:lnSpc>
            </a:pPr>
            <a:r>
              <a:rPr lang="en-GB" sz="2800"/>
              <a:t>Birdseye :</a:t>
            </a:r>
          </a:p>
          <a:p>
            <a:pPr>
              <a:lnSpc>
                <a:spcPct val="90000"/>
              </a:lnSpc>
            </a:pPr>
            <a:r>
              <a:rPr lang="en-GB" sz="2800"/>
              <a:t>Flitch :</a:t>
            </a:r>
          </a:p>
          <a:p>
            <a:pPr>
              <a:lnSpc>
                <a:spcPct val="90000"/>
              </a:lnSpc>
            </a:pPr>
            <a:r>
              <a:rPr lang="en-GB" sz="2800"/>
              <a:t>Cross band :</a:t>
            </a:r>
          </a:p>
          <a:p>
            <a:pPr>
              <a:lnSpc>
                <a:spcPct val="90000"/>
              </a:lnSpc>
            </a:pPr>
            <a:r>
              <a:rPr lang="en-GB" sz="2800"/>
              <a:t>Blue Stain :</a:t>
            </a:r>
          </a:p>
          <a:p>
            <a:pPr>
              <a:lnSpc>
                <a:spcPct val="90000"/>
              </a:lnSpc>
            </a:pPr>
            <a:r>
              <a:rPr lang="en-GB" sz="2800"/>
              <a:t>Bleed Through :</a:t>
            </a:r>
          </a:p>
          <a:p>
            <a:pPr>
              <a:lnSpc>
                <a:spcPct val="90000"/>
              </a:lnSpc>
            </a:pPr>
            <a:r>
              <a:rPr lang="en-GB" sz="2800"/>
              <a:t>Oyster Veneer :</a:t>
            </a:r>
          </a:p>
          <a:p>
            <a:pPr>
              <a:lnSpc>
                <a:spcPct val="90000"/>
              </a:lnSpc>
            </a:pPr>
            <a:r>
              <a:rPr lang="en-GB" sz="2800"/>
              <a:t>Boulle Work :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2016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/>
          <a:lstStyle/>
          <a:p>
            <a:r>
              <a:rPr lang="en-GB" sz="3200"/>
              <a:t>Veneer Terms 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547813"/>
            <a:ext cx="6172200" cy="690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err="1"/>
              <a:t>Marquetry</a:t>
            </a:r>
            <a:r>
              <a:rPr lang="en-GB" sz="2400" dirty="0"/>
              <a:t> : Creating patterns or pictures using different veneers.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Balancing Veneer : Back of groundwork  is veneered also to prevent warpage.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Rotary Veneer : Veneer peeled from the log in long continuous sheets. Mainly used for backing veneer. ( note : Birds Eye Maple is a choice veneer )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Stripe Veneer : Also called Ribbon Figure obtained by cutting timber with interlocking Grain.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Inlay : Narrow  strips of wood inlaid into the ground work.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Grain : The direction in which the wood fibres are going.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2016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611188"/>
            <a:ext cx="6172200" cy="7921625"/>
          </a:xfrm>
        </p:spPr>
        <p:txBody>
          <a:bodyPr/>
          <a:lstStyle/>
          <a:p>
            <a:r>
              <a:rPr lang="en-GB" sz="2400"/>
              <a:t>Birdseye : Figure on the surface of the veneer similar to small birds eyes.</a:t>
            </a:r>
          </a:p>
          <a:p>
            <a:r>
              <a:rPr lang="en-GB" sz="2400"/>
              <a:t>Flitch : A section of a Log after initial conversion also refers to a bundle of Veneers cut from a single flitch.</a:t>
            </a:r>
          </a:p>
          <a:p>
            <a:r>
              <a:rPr lang="en-GB" sz="2400"/>
              <a:t>Cross band : When the grain direction runs at right angles to panel edges.</a:t>
            </a:r>
          </a:p>
          <a:p>
            <a:r>
              <a:rPr lang="en-GB" sz="2400"/>
              <a:t>Blue Stain : The reaction that certain timber has with Iron. Eg. the Tannic     acid in Oak.</a:t>
            </a:r>
          </a:p>
          <a:p>
            <a:r>
              <a:rPr lang="en-GB" sz="2400"/>
              <a:t>Bleed Through : Glue forced through the grain of the veneer. (Show through)</a:t>
            </a:r>
          </a:p>
          <a:p>
            <a:r>
              <a:rPr lang="en-GB" sz="2400"/>
              <a:t>Oyster Veneer : Veneers cut at 45° across the branch of certain trees, Walnut. </a:t>
            </a:r>
          </a:p>
          <a:p>
            <a:r>
              <a:rPr lang="en-GB" sz="2400"/>
              <a:t>Boulle Work: Charles  Andrea Buhl used other materials besides wood veneer to create his Marquetry work.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2016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r>
              <a:rPr lang="en-GB" sz="3600"/>
              <a:t>Burrs / Burls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03350"/>
            <a:ext cx="6172200" cy="6764338"/>
          </a:xfrm>
        </p:spPr>
        <p:txBody>
          <a:bodyPr/>
          <a:lstStyle/>
          <a:p>
            <a:r>
              <a:rPr lang="en-GB" sz="2400" dirty="0"/>
              <a:t>Burrs are growths                                       on the sides of                                                trees.                                                  Veneers are                                             obtained                                                            by slicing through </a:t>
            </a:r>
            <a:r>
              <a:rPr lang="en-GB" sz="2400" dirty="0" smtClean="0"/>
              <a:t>                                them</a:t>
            </a:r>
            <a:r>
              <a:rPr lang="en-GB" sz="2400" dirty="0"/>
              <a:t>.</a:t>
            </a:r>
          </a:p>
        </p:txBody>
      </p:sp>
      <p:pic>
        <p:nvPicPr>
          <p:cNvPr id="11268" name="Picture 4" descr="DSCN1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976" y="1557338"/>
            <a:ext cx="3205516" cy="20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toyota-solara-2001-mustard-birds-eye-ma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4245719"/>
            <a:ext cx="2420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burr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354" y="4274294"/>
            <a:ext cx="25209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had-taylor-birds-eye-mapl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724" y="6587182"/>
            <a:ext cx="2781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jewellery_mahah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1966" y="6577657"/>
            <a:ext cx="25193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2016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92175"/>
          </a:xfrm>
        </p:spPr>
        <p:txBody>
          <a:bodyPr/>
          <a:lstStyle/>
          <a:p>
            <a:r>
              <a:rPr lang="en-GB" sz="3200"/>
              <a:t>Oyster Shell Veneers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58888"/>
            <a:ext cx="6172200" cy="7273925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Thin Slices of veneer about 1.5mm are cut across the branch of Trees such as Lignum Vitae, Olive, Laburnum, Yew and Walnut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The result is an Oyster – shell effect. The Oysters are stacked with wooden spacers between and weighted down or the short lengths of branches are buried in dry sand.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The Seasoning must be very gradual to avoid splitting. Oysters can be either trimmed Square and matched or laid at random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This Table Top                                            has American                                       </a:t>
            </a:r>
            <a:r>
              <a:rPr lang="en-GB" sz="2400" dirty="0" smtClean="0"/>
              <a:t>  </a:t>
            </a:r>
            <a:r>
              <a:rPr lang="en-GB" sz="2400" dirty="0"/>
              <a:t>Burr Walnut inlaid                                 </a:t>
            </a:r>
            <a:r>
              <a:rPr lang="en-GB" sz="2400" dirty="0" smtClean="0"/>
              <a:t> with </a:t>
            </a:r>
            <a:r>
              <a:rPr lang="en-GB" sz="2400" dirty="0"/>
              <a:t>Sycamore                                       inlay &amp; Yew Oysters</a:t>
            </a:r>
          </a:p>
        </p:txBody>
      </p:sp>
      <p:pic>
        <p:nvPicPr>
          <p:cNvPr id="13316" name="Picture 4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6227763"/>
            <a:ext cx="2809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J.Byrne 2016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428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PowerPoint Presentation</vt:lpstr>
      <vt:lpstr>Correctly name the following</vt:lpstr>
      <vt:lpstr>Veneering Patterns</vt:lpstr>
      <vt:lpstr>Explain the following Veneer Terms :</vt:lpstr>
      <vt:lpstr>Veneer Terms :</vt:lpstr>
      <vt:lpstr>PowerPoint Presentation</vt:lpstr>
      <vt:lpstr>Burrs / Burls</vt:lpstr>
      <vt:lpstr>Oyster Shell Veneers</vt:lpstr>
    </vt:vector>
  </TitlesOfParts>
  <Company>DIT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Byrne</dc:creator>
  <cp:lastModifiedBy>jennifer.byrne@dit.ie</cp:lastModifiedBy>
  <cp:revision>11</cp:revision>
  <dcterms:created xsi:type="dcterms:W3CDTF">2007-11-01T20:13:02Z</dcterms:created>
  <dcterms:modified xsi:type="dcterms:W3CDTF">2016-11-05T17:59:09Z</dcterms:modified>
</cp:coreProperties>
</file>