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7" r:id="rId6"/>
    <p:sldId id="262" r:id="rId7"/>
    <p:sldId id="266" r:id="rId8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0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5E550-41B8-4234-8077-151AD50C4B10}" type="datetimeFigureOut">
              <a:rPr lang="en-IE" smtClean="0"/>
              <a:t>09/11/2016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86194-E292-48AF-AC99-51F11B96EEA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37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3566-EA34-4350-BF40-6D54015FC0B2}" type="datetime1">
              <a:rPr lang="en-US" smtClean="0"/>
              <a:t>11/9/2016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8E0-CF71-4AC6-BFD7-D3A0A7BD005C}" type="datetime1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FDA6-BF3E-41E9-AC20-148B7EF5DC0D}" type="datetime1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0937-1D82-425A-BD99-839EBEC1B58C}" type="datetime1">
              <a:rPr lang="en-US" smtClean="0"/>
              <a:t>11/9/2016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D36E-E949-40F8-BBEF-C8A98FD6996D}" type="datetime1">
              <a:rPr lang="en-US" smtClean="0"/>
              <a:t>11/9/2016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6357-A632-4AC7-A407-C10104C153BB}" type="datetime1">
              <a:rPr lang="en-US" smtClean="0"/>
              <a:t>11/9/2016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3F94-F121-4CAE-849F-888915DC4786}" type="datetime1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AB96C-D047-48B4-96AA-4E958A809A94}" type="datetime1">
              <a:rPr lang="en-US" smtClean="0"/>
              <a:t>11/9/2016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6AED9-878C-4F37-9A5C-EBF345FD3CC1}" type="datetime1">
              <a:rPr lang="en-US" smtClean="0"/>
              <a:t>11/9/2016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A45-4E36-43DA-9936-084086372F72}" type="datetime1">
              <a:rPr lang="en-US" smtClean="0"/>
              <a:t>11/9/2016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FC47B-E583-4E6A-9A20-B2D06A44BA7E}" type="datetime1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25DB08F-3510-400E-9AA7-2685381E9DEA}" type="datetime1">
              <a:rPr lang="en-US" smtClean="0"/>
              <a:t>11/9/2016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dirty="0" smtClean="0"/>
              <a:t>Wood Manufacturing </a:t>
            </a:r>
            <a:br>
              <a:rPr lang="en-GB" sz="4400" dirty="0" smtClean="0"/>
            </a:br>
            <a:r>
              <a:rPr lang="en-GB" sz="4400" dirty="0" smtClean="0"/>
              <a:t>And Finishing</a:t>
            </a:r>
            <a:endParaRPr lang="en-IE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 smtClean="0"/>
              <a:t>Phase 4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Practical Projects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Dovetail frame</a:t>
            </a:r>
          </a:p>
          <a:p>
            <a:r>
              <a:rPr lang="en-GB" sz="2800" dirty="0" smtClean="0"/>
              <a:t>Dovetail Joints </a:t>
            </a:r>
          </a:p>
          <a:p>
            <a:r>
              <a:rPr lang="en-GB" sz="2800" dirty="0" smtClean="0"/>
              <a:t>Table with Cabriole legs</a:t>
            </a:r>
          </a:p>
          <a:p>
            <a:r>
              <a:rPr lang="en-GB" sz="2800" dirty="0" smtClean="0"/>
              <a:t>I/2 Round Table with inlay </a:t>
            </a:r>
          </a:p>
          <a:p>
            <a:r>
              <a:rPr lang="en-GB" sz="2800" dirty="0" smtClean="0"/>
              <a:t>Wk 10 Assessment 14hours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Drawing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43617"/>
            <a:ext cx="6515100" cy="669078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800" dirty="0" smtClean="0"/>
              <a:t>Introduction to Tech Drawing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Title Box, Border Lines, Dimension lines.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Polygons, Cuboids, Pyramids &amp; Prisms.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Circles in contact; Tangents &amp; Patterns.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Ellipse; using 4 methods.</a:t>
            </a:r>
          </a:p>
          <a:p>
            <a:r>
              <a:rPr lang="en-GB" sz="2800" dirty="0" smtClean="0"/>
              <a:t>Orthographic Projection</a:t>
            </a:r>
          </a:p>
          <a:p>
            <a:r>
              <a:rPr lang="en-GB" sz="2800" dirty="0" smtClean="0"/>
              <a:t>Isometric Projection</a:t>
            </a:r>
          </a:p>
          <a:p>
            <a:r>
              <a:rPr lang="en-GB" sz="2800" dirty="0" smtClean="0"/>
              <a:t>Simple Perspective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Enlarging drawings using Grids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Full size sections through Doors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Full size sections through Windows</a:t>
            </a:r>
          </a:p>
          <a:p>
            <a:r>
              <a:rPr lang="en-GB" sz="2800" dirty="0" smtClean="0"/>
              <a:t>Wk 10 Assessment 2 hours</a:t>
            </a:r>
          </a:p>
          <a:p>
            <a:endParaRPr lang="en-GB" sz="2800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Theory Mod 1 &amp; 3</a:t>
            </a:r>
            <a:endParaRPr lang="en-GB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72217"/>
            <a:ext cx="6515100" cy="6436220"/>
          </a:xfrm>
        </p:spPr>
        <p:txBody>
          <a:bodyPr/>
          <a:lstStyle/>
          <a:p>
            <a:r>
              <a:rPr lang="en-IE" sz="2800" dirty="0" smtClean="0"/>
              <a:t>K.D. fittings</a:t>
            </a:r>
          </a:p>
          <a:p>
            <a:r>
              <a:rPr lang="en-IE" sz="2800" dirty="0" smtClean="0"/>
              <a:t>Plastics</a:t>
            </a:r>
          </a:p>
          <a:p>
            <a:r>
              <a:rPr lang="en-IE" sz="2800" dirty="0" smtClean="0"/>
              <a:t>Plastic Laminates</a:t>
            </a:r>
          </a:p>
          <a:p>
            <a:r>
              <a:rPr lang="en-IE" sz="2800" dirty="0" smtClean="0"/>
              <a:t>Post-forming</a:t>
            </a:r>
          </a:p>
          <a:p>
            <a:r>
              <a:rPr lang="en-IE" sz="2800" dirty="0" smtClean="0"/>
              <a:t>Mastics &amp; Sealants</a:t>
            </a:r>
          </a:p>
          <a:p>
            <a:r>
              <a:rPr lang="en-IE" sz="2800" dirty="0" smtClean="0"/>
              <a:t>History of Furniture </a:t>
            </a:r>
          </a:p>
          <a:p>
            <a:r>
              <a:rPr lang="en-IE" sz="2800" dirty="0" smtClean="0"/>
              <a:t>Mouldings</a:t>
            </a:r>
          </a:p>
          <a:p>
            <a:r>
              <a:rPr lang="en-IE" sz="2800" dirty="0" smtClean="0"/>
              <a:t>Furniture Terms</a:t>
            </a:r>
          </a:p>
          <a:p>
            <a:r>
              <a:rPr lang="en-IE" sz="2800" dirty="0" smtClean="0"/>
              <a:t>Cauls </a:t>
            </a:r>
          </a:p>
          <a:p>
            <a:r>
              <a:rPr lang="en-IE" sz="2800" dirty="0" smtClean="0"/>
              <a:t>Inlay, Banding &amp; Veneers</a:t>
            </a:r>
          </a:p>
          <a:p>
            <a:r>
              <a:rPr lang="en-IE" sz="2800" dirty="0" smtClean="0"/>
              <a:t>Polishes &amp; Stains</a:t>
            </a:r>
            <a:endParaRPr lang="en-GB" sz="2800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Theory Mod 1 &amp; 3 </a:t>
            </a:r>
            <a:r>
              <a:rPr lang="en-IE" sz="2400" dirty="0" smtClean="0"/>
              <a:t>(cont.)</a:t>
            </a:r>
            <a:endParaRPr lang="en-GB" sz="24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72217"/>
            <a:ext cx="6515100" cy="6436220"/>
          </a:xfrm>
        </p:spPr>
        <p:txBody>
          <a:bodyPr>
            <a:normAutofit/>
          </a:bodyPr>
          <a:lstStyle/>
          <a:p>
            <a:r>
              <a:rPr lang="en-IE" sz="2800" dirty="0" smtClean="0"/>
              <a:t>CNC Functions &amp; Tooling</a:t>
            </a:r>
          </a:p>
          <a:p>
            <a:r>
              <a:rPr lang="en-IE" sz="2800" dirty="0" smtClean="0"/>
              <a:t>CNC Router Operation</a:t>
            </a:r>
          </a:p>
          <a:p>
            <a:r>
              <a:rPr lang="en-IE" sz="2800" dirty="0" smtClean="0"/>
              <a:t>CNC Code Comparisons</a:t>
            </a:r>
          </a:p>
          <a:p>
            <a:r>
              <a:rPr lang="en-IE" sz="2800" dirty="0" smtClean="0"/>
              <a:t>CAD CAM</a:t>
            </a:r>
          </a:p>
          <a:p>
            <a:r>
              <a:rPr lang="en-IE" sz="2800" dirty="0" smtClean="0"/>
              <a:t>Maths Questions ( four )</a:t>
            </a:r>
          </a:p>
          <a:p>
            <a:r>
              <a:rPr lang="en-IE" sz="2800" dirty="0" smtClean="0"/>
              <a:t>Straight knife Grinder</a:t>
            </a:r>
          </a:p>
          <a:p>
            <a:r>
              <a:rPr lang="en-IE" sz="2800" dirty="0" smtClean="0"/>
              <a:t>Solid Cutter Maintenance</a:t>
            </a:r>
          </a:p>
          <a:p>
            <a:endParaRPr lang="en-IE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Theory Mod 2</a:t>
            </a:r>
            <a:endParaRPr lang="en-GB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1"/>
            <a:ext cx="6515100" cy="6934200"/>
          </a:xfrm>
        </p:spPr>
        <p:txBody>
          <a:bodyPr>
            <a:normAutofit/>
          </a:bodyPr>
          <a:lstStyle/>
          <a:p>
            <a:r>
              <a:rPr lang="en-IE" sz="2800" dirty="0" smtClean="0"/>
              <a:t>Maths ( four )</a:t>
            </a:r>
          </a:p>
          <a:p>
            <a:r>
              <a:rPr lang="en-IE" sz="2800" dirty="0" smtClean="0"/>
              <a:t>Joints</a:t>
            </a:r>
          </a:p>
          <a:p>
            <a:r>
              <a:rPr lang="en-IE" sz="2800" dirty="0" smtClean="0"/>
              <a:t>Drawer Construction</a:t>
            </a:r>
          </a:p>
          <a:p>
            <a:r>
              <a:rPr lang="en-IE" sz="2800" dirty="0" smtClean="0"/>
              <a:t>Conversion &amp; Seasoning </a:t>
            </a:r>
          </a:p>
          <a:p>
            <a:r>
              <a:rPr lang="en-IE" sz="2800" dirty="0" smtClean="0"/>
              <a:t>Timber Defects</a:t>
            </a:r>
            <a:endParaRPr lang="en-GB" sz="2800" dirty="0" smtClean="0"/>
          </a:p>
          <a:p>
            <a:r>
              <a:rPr lang="en-IE" sz="2800" dirty="0" smtClean="0"/>
              <a:t>Adhesives</a:t>
            </a:r>
          </a:p>
          <a:p>
            <a:r>
              <a:rPr lang="en-IE" sz="2800" dirty="0" smtClean="0"/>
              <a:t>Planners &amp; Thicknessers</a:t>
            </a:r>
          </a:p>
          <a:p>
            <a:r>
              <a:rPr lang="en-IE" sz="2800" dirty="0" smtClean="0"/>
              <a:t>Dovetail Machine</a:t>
            </a:r>
          </a:p>
          <a:p>
            <a:r>
              <a:rPr lang="en-IE" sz="2800" dirty="0" smtClean="0"/>
              <a:t>Chain Morticer</a:t>
            </a:r>
          </a:p>
          <a:p>
            <a:r>
              <a:rPr lang="en-IE" sz="2800" dirty="0" smtClean="0"/>
              <a:t>Sanding Machines</a:t>
            </a:r>
          </a:p>
          <a:p>
            <a:r>
              <a:rPr lang="en-IE" sz="2800" dirty="0" smtClean="0"/>
              <a:t>Double End Tenoner</a:t>
            </a:r>
          </a:p>
          <a:p>
            <a:r>
              <a:rPr lang="en-IE" sz="2800" smtClean="0"/>
              <a:t>Doors </a:t>
            </a:r>
          </a:p>
          <a:p>
            <a:r>
              <a:rPr lang="en-IE" sz="2800" smtClean="0"/>
              <a:t>Windows </a:t>
            </a:r>
            <a:endParaRPr lang="en-IE" sz="2800" dirty="0" smtClean="0"/>
          </a:p>
          <a:p>
            <a:endParaRPr lang="en-IE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6515100" cy="1346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E" sz="2000" dirty="0" smtClean="0"/>
              <a:t>WM&amp;F   Theory  Topic  List  for   T 1 &amp; T2</a:t>
            </a:r>
            <a:endParaRPr lang="en-GB" sz="2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6515100" cy="6781799"/>
          </a:xfrm>
        </p:spPr>
        <p:txBody>
          <a:bodyPr>
            <a:normAutofit fontScale="92500" lnSpcReduction="10000"/>
          </a:bodyPr>
          <a:lstStyle/>
          <a:p>
            <a:r>
              <a:rPr lang="en-IE" sz="1400" dirty="0" smtClean="0"/>
              <a:t>K.D. fittings</a:t>
            </a:r>
          </a:p>
          <a:p>
            <a:r>
              <a:rPr lang="en-IE" sz="1400" dirty="0" smtClean="0"/>
              <a:t>Plastics</a:t>
            </a:r>
          </a:p>
          <a:p>
            <a:r>
              <a:rPr lang="en-IE" sz="1400" dirty="0" smtClean="0"/>
              <a:t>Plastic Laminates</a:t>
            </a:r>
          </a:p>
          <a:p>
            <a:r>
              <a:rPr lang="en-IE" sz="1400" dirty="0" smtClean="0"/>
              <a:t>Post-forming</a:t>
            </a:r>
          </a:p>
          <a:p>
            <a:r>
              <a:rPr lang="en-IE" sz="1400" dirty="0" smtClean="0"/>
              <a:t>Mastics &amp; Sealants</a:t>
            </a:r>
          </a:p>
          <a:p>
            <a:r>
              <a:rPr lang="en-IE" sz="1400" dirty="0" smtClean="0"/>
              <a:t>History of Furniture </a:t>
            </a:r>
          </a:p>
          <a:p>
            <a:r>
              <a:rPr lang="en-IE" sz="1400" dirty="0" smtClean="0"/>
              <a:t>Mouldings</a:t>
            </a:r>
          </a:p>
          <a:p>
            <a:r>
              <a:rPr lang="en-IE" sz="1400" dirty="0" smtClean="0"/>
              <a:t>Furniture Terms</a:t>
            </a:r>
          </a:p>
          <a:p>
            <a:r>
              <a:rPr lang="en-IE" sz="1400" dirty="0" smtClean="0"/>
              <a:t>Cauls </a:t>
            </a:r>
          </a:p>
          <a:p>
            <a:r>
              <a:rPr lang="en-IE" sz="1400" dirty="0" smtClean="0"/>
              <a:t>Inlay, Banding &amp; Veneers</a:t>
            </a:r>
          </a:p>
          <a:p>
            <a:r>
              <a:rPr lang="en-IE" sz="1400" dirty="0" smtClean="0"/>
              <a:t>Polishes &amp; Stains</a:t>
            </a:r>
          </a:p>
          <a:p>
            <a:r>
              <a:rPr lang="en-IE" sz="1400" dirty="0" smtClean="0"/>
              <a:t>CNC Functions &amp; Tooling</a:t>
            </a:r>
          </a:p>
          <a:p>
            <a:r>
              <a:rPr lang="en-IE" sz="1400" dirty="0" smtClean="0"/>
              <a:t>CNC Router Operation</a:t>
            </a:r>
          </a:p>
          <a:p>
            <a:r>
              <a:rPr lang="en-IE" sz="1400" dirty="0" smtClean="0"/>
              <a:t>CNC Code Comparisons</a:t>
            </a:r>
          </a:p>
          <a:p>
            <a:r>
              <a:rPr lang="en-IE" sz="1400" dirty="0" smtClean="0"/>
              <a:t>CAD CAM</a:t>
            </a:r>
          </a:p>
          <a:p>
            <a:r>
              <a:rPr lang="en-IE" sz="1400" dirty="0" smtClean="0"/>
              <a:t>Maths Questions ( four )</a:t>
            </a:r>
          </a:p>
          <a:p>
            <a:r>
              <a:rPr lang="en-IE" sz="1400" dirty="0" smtClean="0"/>
              <a:t>Straight knife Grinder</a:t>
            </a:r>
          </a:p>
          <a:p>
            <a:r>
              <a:rPr lang="en-IE" sz="1400" dirty="0" smtClean="0"/>
              <a:t>Solid Cutter Maintenance</a:t>
            </a:r>
          </a:p>
          <a:p>
            <a:r>
              <a:rPr lang="en-IE" sz="1400" dirty="0" smtClean="0"/>
              <a:t>Maths ( four )</a:t>
            </a:r>
          </a:p>
          <a:p>
            <a:r>
              <a:rPr lang="en-IE" sz="1400" dirty="0" smtClean="0"/>
              <a:t>Joints</a:t>
            </a:r>
          </a:p>
          <a:p>
            <a:r>
              <a:rPr lang="en-IE" sz="1400" dirty="0" smtClean="0"/>
              <a:t>Drawer Construction</a:t>
            </a:r>
          </a:p>
          <a:p>
            <a:r>
              <a:rPr lang="en-IE" sz="1400" dirty="0" smtClean="0"/>
              <a:t>Conversion &amp; Seasoning </a:t>
            </a:r>
          </a:p>
          <a:p>
            <a:r>
              <a:rPr lang="en-IE" sz="1400" dirty="0" smtClean="0"/>
              <a:t>Timber Defects</a:t>
            </a:r>
            <a:endParaRPr lang="en-GB" sz="1400" dirty="0" smtClean="0"/>
          </a:p>
          <a:p>
            <a:r>
              <a:rPr lang="en-IE" sz="1400" dirty="0" smtClean="0"/>
              <a:t>Adhesives</a:t>
            </a:r>
          </a:p>
          <a:p>
            <a:r>
              <a:rPr lang="en-IE" sz="1400" dirty="0" smtClean="0"/>
              <a:t>Planners &amp; Thicknessers</a:t>
            </a:r>
          </a:p>
          <a:p>
            <a:r>
              <a:rPr lang="en-IE" sz="1400" dirty="0" smtClean="0"/>
              <a:t>Dovetail Machine</a:t>
            </a:r>
          </a:p>
          <a:p>
            <a:r>
              <a:rPr lang="en-IE" sz="1400" dirty="0" smtClean="0"/>
              <a:t>Chain Morticer</a:t>
            </a:r>
          </a:p>
          <a:p>
            <a:r>
              <a:rPr lang="en-IE" sz="1400" dirty="0" smtClean="0"/>
              <a:t>Sanding Machines</a:t>
            </a:r>
          </a:p>
          <a:p>
            <a:r>
              <a:rPr lang="en-IE" sz="1400" dirty="0" smtClean="0"/>
              <a:t>Double End Tenoner</a:t>
            </a:r>
          </a:p>
          <a:p>
            <a:r>
              <a:rPr lang="en-IE" sz="1400" dirty="0" smtClean="0"/>
              <a:t>Doors Windows </a:t>
            </a:r>
          </a:p>
          <a:p>
            <a:endParaRPr lang="en-IE" sz="1400" dirty="0" smtClean="0"/>
          </a:p>
          <a:p>
            <a:endParaRPr lang="en-GB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</TotalTime>
  <Words>280</Words>
  <Application>Microsoft Office PowerPoint</Application>
  <PresentationFormat>On-screen Show (4:3)</PresentationFormat>
  <Paragraphs>101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Wood Manufacturing  And Finishing</vt:lpstr>
      <vt:lpstr>Practical Projects</vt:lpstr>
      <vt:lpstr>Drawing </vt:lpstr>
      <vt:lpstr>Theory Mod 1 &amp; 3</vt:lpstr>
      <vt:lpstr>Theory Mod 1 &amp; 3 (cont.)</vt:lpstr>
      <vt:lpstr>Theory Mod 2</vt:lpstr>
      <vt:lpstr>WM&amp;F   Theory  Topic  List  for   T 1 &amp; T2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Wood Manufacturing  And Finishing</dc:title>
  <dc:creator>Owner</dc:creator>
  <cp:lastModifiedBy>jennifer.byrne@dit.ie</cp:lastModifiedBy>
  <cp:revision>8</cp:revision>
  <cp:lastPrinted>2012-01-03T10:16:18Z</cp:lastPrinted>
  <dcterms:created xsi:type="dcterms:W3CDTF">2006-08-16T00:00:00Z</dcterms:created>
  <dcterms:modified xsi:type="dcterms:W3CDTF">2016-11-09T12:51:27Z</dcterms:modified>
</cp:coreProperties>
</file>